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1529-2EC9-C63C-0C29-22082277C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4BE7A-393B-1CD6-C59C-31F043737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7E46-267C-10F2-A3F2-68A5C2F6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B725-2379-78E5-4F4F-4AA3160C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BF2C4-1218-D0AA-281F-815703B2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271D-3FFF-EEAD-588E-79D6944B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7D241-B9B3-0922-6D9B-FED7D009B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A884-5990-E66C-2FE1-8D0FF04E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1A3E-6BBD-E659-D380-F9310402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023F-6E48-5F2D-635D-BFCF53DD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6AE29-4485-4226-94DF-3D39CF0D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C5585-69E4-9097-BE7E-C62DD66FC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2872-F58D-6528-FCD6-9B6C2C9E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203B-82E4-95D7-E6BD-D1AE67A1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0E57-6282-A152-8E19-D2403486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2087-920F-FEBC-BBBF-5DA07834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197B-FD1C-B8FE-6F3C-6D8D4E6B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30BC-490D-1A4B-847A-1A0E63DC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F833-8653-2E00-00D6-CDBEBEED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DBE7-D818-D2F7-9B0E-D686634D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1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3B6B-36CB-DDE9-99A4-7A7463F0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2E811-49F3-5430-BEA5-84721185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1DE5-32C2-06F0-6FE7-26997951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8E27-1480-2A89-A394-C49C5B49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341B-0415-966B-1BCA-385CD8E5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8430-4236-89C2-1D55-CCC9CD04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581F-1FC1-370A-0C3E-A9A72065B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75844-52D0-A0E7-503C-31FCDA22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B3C5D-23E1-1313-2376-86428E73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471C5-9B20-8CA0-77D4-C485C434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C57BF-0725-9DB0-87B0-8645BBFF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015B-A6CA-C9CC-DD4D-53ACA2E1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F201-AFF6-51F6-F141-377EB03A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2FFCB-9D45-05C2-7C8C-959082B1F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C460A-5800-DE5E-82AF-A194B957C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AF876-EEB0-3464-C1BA-B9E449DD1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AE7D9-938A-4F01-79ED-2DB928F8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69C7-8242-0015-6B3B-1B1F8168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D27FD-7C88-9345-C2BE-B038E615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7445-6104-3FB4-FF64-CE9D5D54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7FEA1-9ADA-8DDD-79A0-CAB0B6FC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21300-4EEC-FF33-9B99-FD3B2A88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597E-C3C5-571C-CBD4-375EEAE7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F10A7-9E69-3EB3-FC2A-8488CCB1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0A73B-21B4-25C5-47DB-5B30CE5E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48CC-3A6B-ED4A-701A-C3DDBC29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65F5-9A08-F87C-5F5A-232A9A75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969D-CD02-6491-5345-A45189E7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70F9-8251-D4B9-9494-66ADE3B3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0FBB8-D089-D886-F1CD-3009F6FD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97A0-67C7-5FD4-7801-CA6D6F5C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C45ED-61FF-F7D6-1C95-3B922919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5EAF-5113-591D-7357-DC006270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12429-730C-0245-B757-7FC4069B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ADA45-8ADB-4F48-20DD-C586A3A9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A3DB9-EC78-1CBB-DC60-70BD7D4A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A05B1-7D76-9B05-3273-DEF2CD5B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AF42A-44A6-22B9-FDC0-A09A3670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8C35-602B-A3F7-08C7-89975220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53975-7925-2FBA-FEC0-B7396FA1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A859-85DD-1A2C-A7B4-4927CF273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F1C63-6F84-4232-9367-302A417E4B1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5E8A-4678-6920-8E56-D80959DFC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4520-DBC5-180B-EBB8-003B61771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- 01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67E6662-41B8-B3EF-E438-60907E73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42" y="848719"/>
            <a:ext cx="7634915" cy="57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7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- 02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709B7A-5D3D-46D4-1F7E-61F2FC5F7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23" y="817138"/>
            <a:ext cx="7152753" cy="58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9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- 03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656410-6745-3983-DD85-2E7626F23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" y="880230"/>
            <a:ext cx="10206576" cy="573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- 04</a:t>
            </a:r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C697CF33-9751-F111-DAC1-C19D09AC3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54" y="1759696"/>
            <a:ext cx="5677692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4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- 05</a:t>
            </a:r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1EE4C1A-03A4-6239-04BA-F130468C7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26" y="1696448"/>
            <a:ext cx="6963747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4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9</cp:revision>
  <dcterms:created xsi:type="dcterms:W3CDTF">2023-05-24T04:16:58Z</dcterms:created>
  <dcterms:modified xsi:type="dcterms:W3CDTF">2023-06-29T17:18:18Z</dcterms:modified>
</cp:coreProperties>
</file>