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5CA6-7BEC-36C2-3BB4-8986024C5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0A7F-C3CC-2689-E9E5-7B1750CC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03D-18B9-D4C5-E6BA-683FA9C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8AD4-DA61-5ECE-871D-76F1A293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1F81-1EC4-927E-BE3A-2F1167E8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8E3-EC30-F835-E341-2C37F01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EFCBB-DD04-5313-9878-D03134D8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2F00-D3F8-0697-F633-5F0FA24B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268F-15C4-12DA-0593-536BBCA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358B-C144-F592-E751-7F8080B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A34ED-7770-14D1-67F8-7815600C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99B2-EB1E-CF1D-D4E5-4B47BEF4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8727-DFC4-2718-819A-BA676929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59694-8524-D32A-09FC-2472E24A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9BE1-D252-72C2-3656-17D9824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CFA3-6E23-12EC-04EB-7DF746E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3A9A-7A8B-181C-ADBF-0824240B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6EC7-95D0-E719-76C1-B0806E8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3A66-C089-5E61-F540-6BBDBFAA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43D2-8865-D349-5317-92A24E8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8821-3DAC-0787-D3F3-982C378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3C0C-65CD-CCAB-A90F-CA4F5A05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3992-6688-C745-AC0C-FB129915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8B2E-900D-86BC-57FB-EE125D1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4665-DC1C-BAC9-6B57-095367C7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8B08-1693-7211-91AF-CC8E22DB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89A8-0F80-D446-DBE8-94821353A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94D8-217B-451B-71F9-19FDB410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BC0D2-73DF-6661-00B9-7E3A5BFA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4282-F9CE-813A-36CF-AAF47DAA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74F8-C4F2-9894-D583-F96F1008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195D-5511-71BF-363A-30C0B4D1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DD88-4AA7-A1CB-0B97-F1C843FA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157C-3E89-EC9F-E0AC-AEB06BFF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0445C-E86B-8295-8ECE-9F35258B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8BFB-0597-E829-5C61-CA29C31DA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A2D03-AB09-38F1-A740-3D21EAF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248CD-7D1D-540E-C2E3-26F9EBBB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88231-A724-50BD-0C8B-ED853F7E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547-1F8C-87B5-5D46-1EBC3F89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78541-2790-9AF7-416C-CFBE8EB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73A92-27C6-DE50-B826-CCBBF985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A9C53-A1BB-4FC0-A89C-AC36996B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70586-4727-C7C1-D634-0320F2A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F885A-E8DF-EE6B-3590-7F5ADDFF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C3AA-625A-5E91-C1AA-2FDA77DE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95AD-12EE-7D92-7661-898C40CD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0A7-835E-B15E-6B3A-40345B35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9374-3496-6EEE-DD0B-E3943E25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2539-C8FE-AA30-286A-19295B5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0C81-2844-91ED-5B3D-F70D38E7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5443-620E-3006-CA8F-212F46D7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F21-4357-3EA8-9F69-AE4F1C2A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01F3-7F56-EAC5-6143-E658A413F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5332-146C-10EA-1C8F-5DFB313B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18E6-A0E6-61A3-A562-8F63DBA0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443C-0D6D-B4A2-EB10-A1E78EB4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7266-9D65-A413-BFF7-85645A97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917E4-CC0E-F3CA-D552-CC2F455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ECD32-5F4D-06E1-DC81-F548331C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44F5-5CA8-0C36-38B3-BA1ABCC69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5CC2-3A52-4A65-9F85-162DB18DEB4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6F97-A97A-B343-8570-6BAFD876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3CF5-0C48-25CF-5C35-80EB2E54B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DE42-3B67-445C-A7F6-404499C9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A7D8F5-0D3B-7265-CD6A-4E051515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4D540E-62BB-C6EA-4B97-863272A1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01" y="0"/>
            <a:ext cx="9841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screenshot, computer&#10;&#10;Description automatically generated">
            <a:extLst>
              <a:ext uri="{FF2B5EF4-FFF2-40B4-BE49-F238E27FC236}">
                <a16:creationId xmlns:a16="http://schemas.microsoft.com/office/drawing/2014/main" id="{3665ADFE-839E-F956-B989-B8D3969D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2" y="0"/>
            <a:ext cx="1039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E0DC36-EF0D-03D6-AC3E-32EE0E88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213864"/>
            <a:ext cx="10269383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black screen&#10;&#10;Description automatically generated with low confidence">
            <a:extLst>
              <a:ext uri="{FF2B5EF4-FFF2-40B4-BE49-F238E27FC236}">
                <a16:creationId xmlns:a16="http://schemas.microsoft.com/office/drawing/2014/main" id="{1780FB31-B8B6-AE89-C56F-A38FA37C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218627"/>
            <a:ext cx="9116697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71D5EA-2029-6CFE-BB26-41539470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41" y="0"/>
            <a:ext cx="977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71217CA-9C70-185F-0B5B-20EB30872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43" y="0"/>
            <a:ext cx="9958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</cp:revision>
  <dcterms:created xsi:type="dcterms:W3CDTF">2023-05-07T01:28:32Z</dcterms:created>
  <dcterms:modified xsi:type="dcterms:W3CDTF">2023-05-07T01:31:17Z</dcterms:modified>
</cp:coreProperties>
</file>