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F6DC-DF28-52CF-ED66-2F3EE7C8B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A22D0-693C-0175-9CCF-6399C51A8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F569B-694C-993B-D82B-8BE05118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352-9889-49DE-BB8B-00AA81D42E6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C9B5-788A-53CB-02BD-1DC31E9E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2B71C-EF7B-FA12-9F3B-3507BBB5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C725-0495-4072-A0C9-B8E8BE0B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3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7C6E-1572-BD30-BCF3-2940B1C7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BD0CB-2315-ABFE-4906-BFB255344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7E867-F7D8-012C-5817-06641534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352-9889-49DE-BB8B-00AA81D42E6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9A8BA-1F01-C8EB-CD41-2FA8A5BF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AE744-54B7-3657-BEAE-BBA334A7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C725-0495-4072-A0C9-B8E8BE0B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1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8820F-324A-A08E-37D7-98E8D09E2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BCA8D-9282-FA2A-2BB4-A4D9C75AE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07EFC-86D8-3998-AE70-601C1712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352-9889-49DE-BB8B-00AA81D42E6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2FBD0-CBDC-1436-6E10-B5850E3D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0BB0B-2919-3127-8B47-CCD5D92A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C725-0495-4072-A0C9-B8E8BE0B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8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DB1B-A7F5-15AD-1DA5-55FBC4CD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CCAA-7E82-9C39-F195-C2BE8432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400BD-5A70-F250-0309-1B50391C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352-9889-49DE-BB8B-00AA81D42E6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A95D-A049-E6FB-B4CC-D253342F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BC0F7-4709-C52B-CF32-3DE773B0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C725-0495-4072-A0C9-B8E8BE0B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111-57DD-DCEF-4B89-92E9D458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08390-98B2-78CF-A38D-59B2EEF5B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4CED3-963D-B7DE-0A7A-F96D2091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352-9889-49DE-BB8B-00AA81D42E6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E7FFC-B72D-DA55-BFCD-1DFA0862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749DE-E2FB-940F-7FD5-C4752A1E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C725-0495-4072-A0C9-B8E8BE0B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7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E749-3F55-9F24-3063-BA52ED0F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95264-C55E-2B7A-C7BE-C4F27E15A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F5E5A-D4C5-01F1-FCC6-1F45FDDA7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C11C8-D926-3A38-C35D-CE9FE6D4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352-9889-49DE-BB8B-00AA81D42E6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97601-8962-3283-DAA7-E78CAAAD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6E0FF-0080-28FE-2319-92425386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C725-0495-4072-A0C9-B8E8BE0B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082CC-8146-BEBF-F028-69252BAE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4DAF7-18AD-9E94-F89A-5DB64D15C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1B61-7C43-A2AE-7302-FD0C88CBD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20EB4-49BE-538F-6A26-2DEC60A98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28C54-F57B-6CB8-9329-C02D3906A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810AF-53EB-BFB7-1B7A-9F7DE4AB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352-9889-49DE-BB8B-00AA81D42E6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8C7F1-507B-42F0-1376-DF3381A5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07B2C-0764-18E9-E733-4A6D03E8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C725-0495-4072-A0C9-B8E8BE0B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9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522C-141D-561A-9AE3-BF68F3C6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D4460-1CEE-1C10-8F67-7EC9C968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352-9889-49DE-BB8B-00AA81D42E6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81909-3326-EE08-3C7B-899412DF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BDCB-EDA7-729C-1A7F-7A736C84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C725-0495-4072-A0C9-B8E8BE0B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7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57633-F1B7-B635-748B-AB14E412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352-9889-49DE-BB8B-00AA81D42E6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5CAEB-A7A0-EDA5-2757-94AC8F84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60190-0BE8-2B69-C0CA-1C5FD4AC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C725-0495-4072-A0C9-B8E8BE0B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7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DDC7-049C-F70F-9D8B-97B19B1B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20FD-84D0-0A4F-B9A5-F8DEA216D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F14B1-BCF5-DD90-98FF-7DF44A40D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98D64-528F-332F-188D-F1D4924D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352-9889-49DE-BB8B-00AA81D42E6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96087-0B6B-EA88-4EEE-B4204D62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DC3FD-8A3A-9433-4B93-847C9A0E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C725-0495-4072-A0C9-B8E8BE0B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791A-A3F0-8A6B-4079-D6C79AEC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202CD-468A-7AB7-8357-980DE468C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2B3B4-E1CB-D5A2-F6A7-27BAD79EB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23412-FDA9-2856-E09A-3E3FB2B3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352-9889-49DE-BB8B-00AA81D42E6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CA65E-70F7-863C-E71E-6103077F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F4EFB-4CEA-32A3-50AE-3A58734B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C725-0495-4072-A0C9-B8E8BE0B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9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74BC3-B2F3-F3A3-6189-136F1FE9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12D8D-4628-C0F3-BFE8-2D9B76045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01B8B-B996-2E3A-E7C6-D1C19D1E7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E4352-9889-49DE-BB8B-00AA81D42E6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64116-1AE0-41F8-19AD-833085232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25B01-D985-2084-F176-63409CECB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4C725-0495-4072-A0C9-B8E8BE0B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4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AE1977-4FFD-CC4E-8DE8-DF2F0FD0EACF}"/>
              </a:ext>
            </a:extLst>
          </p:cNvPr>
          <p:cNvSpPr txBox="1"/>
          <p:nvPr/>
        </p:nvSpPr>
        <p:spPr>
          <a:xfrm>
            <a:off x="3810000" y="25983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Slide - 01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61CE3A7-32AD-DF1F-F5E0-E19A0B0AD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088" y="772409"/>
            <a:ext cx="8657823" cy="582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0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AE1977-4FFD-CC4E-8DE8-DF2F0FD0EACF}"/>
              </a:ext>
            </a:extLst>
          </p:cNvPr>
          <p:cNvSpPr txBox="1"/>
          <p:nvPr/>
        </p:nvSpPr>
        <p:spPr>
          <a:xfrm>
            <a:off x="3810000" y="24258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Slide - 02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418A044-6DAB-F8B0-761A-F28E498F4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42" y="739885"/>
            <a:ext cx="7186916" cy="58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0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AE1977-4FFD-CC4E-8DE8-DF2F0FD0EACF}"/>
              </a:ext>
            </a:extLst>
          </p:cNvPr>
          <p:cNvSpPr txBox="1"/>
          <p:nvPr/>
        </p:nvSpPr>
        <p:spPr>
          <a:xfrm>
            <a:off x="3810000" y="25983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Slide – 03 (by Google)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84E136C-B52C-7955-11E0-A046F9325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05" y="691507"/>
            <a:ext cx="7153189" cy="590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5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AE1977-4FFD-CC4E-8DE8-DF2F0FD0EACF}"/>
              </a:ext>
            </a:extLst>
          </p:cNvPr>
          <p:cNvSpPr txBox="1"/>
          <p:nvPr/>
        </p:nvSpPr>
        <p:spPr>
          <a:xfrm>
            <a:off x="3810000" y="25983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Slide – 03 (by Bing)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2CB821B-26A6-EFB1-B8A1-020810630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683" y="771255"/>
            <a:ext cx="7204634" cy="582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0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AE1977-4FFD-CC4E-8DE8-DF2F0FD0EACF}"/>
              </a:ext>
            </a:extLst>
          </p:cNvPr>
          <p:cNvSpPr txBox="1"/>
          <p:nvPr/>
        </p:nvSpPr>
        <p:spPr>
          <a:xfrm>
            <a:off x="3810000" y="25983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Slide - 04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0B0E6D3-1CEC-7409-0907-9421B17A5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91" y="768071"/>
            <a:ext cx="10520218" cy="583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AE1977-4FFD-CC4E-8DE8-DF2F0FD0EACF}"/>
              </a:ext>
            </a:extLst>
          </p:cNvPr>
          <p:cNvSpPr txBox="1"/>
          <p:nvPr/>
        </p:nvSpPr>
        <p:spPr>
          <a:xfrm>
            <a:off x="3810000" y="25983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Slide - 05</a:t>
            </a:r>
          </a:p>
        </p:txBody>
      </p:sp>
      <p:pic>
        <p:nvPicPr>
          <p:cNvPr id="3" name="Picture 2" descr="A computer screen shot of a dragon&#10;&#10;Description automatically generated with low confidence">
            <a:extLst>
              <a:ext uri="{FF2B5EF4-FFF2-40B4-BE49-F238E27FC236}">
                <a16:creationId xmlns:a16="http://schemas.microsoft.com/office/drawing/2014/main" id="{93CF1C54-0D2C-03DB-8C6C-4A42EF453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241" y="785834"/>
            <a:ext cx="7017518" cy="54975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A264F7-8602-E890-7793-AD782DCCF0C6}"/>
              </a:ext>
            </a:extLst>
          </p:cNvPr>
          <p:cNvSpPr txBox="1"/>
          <p:nvPr/>
        </p:nvSpPr>
        <p:spPr>
          <a:xfrm>
            <a:off x="2587242" y="6283375"/>
            <a:ext cx="886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Which host is showing the most open ports? 	Metasploitable2 Server</a:t>
            </a:r>
          </a:p>
        </p:txBody>
      </p:sp>
    </p:spTree>
    <p:extLst>
      <p:ext uri="{BB962C8B-B14F-4D97-AF65-F5344CB8AC3E}">
        <p14:creationId xmlns:p14="http://schemas.microsoft.com/office/powerpoint/2010/main" val="48271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AE1977-4FFD-CC4E-8DE8-DF2F0FD0EACF}"/>
              </a:ext>
            </a:extLst>
          </p:cNvPr>
          <p:cNvSpPr txBox="1"/>
          <p:nvPr/>
        </p:nvSpPr>
        <p:spPr>
          <a:xfrm>
            <a:off x="3810000" y="25983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Slide - 06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7FF29EF-358E-85CF-9D6A-D1F644B08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42" y="755053"/>
            <a:ext cx="7913916" cy="584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1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42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Liyanage, Gihan Shamike</dc:creator>
  <cp:lastModifiedBy>Liyanage, Gihan Shamike</cp:lastModifiedBy>
  <cp:revision>5</cp:revision>
  <dcterms:created xsi:type="dcterms:W3CDTF">2023-05-14T21:34:43Z</dcterms:created>
  <dcterms:modified xsi:type="dcterms:W3CDTF">2023-05-14T22:15:18Z</dcterms:modified>
</cp:coreProperties>
</file>