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07A1-BA01-E40F-EB1A-E21F0374E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7A24C-E31E-D632-69B5-0161ECF74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21F93-FF8D-F882-08A3-A56828C4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FC1F-ECB5-4F2A-A345-9EBC0E72D64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95B5C-D919-BB19-EB87-9C041188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93B8B-B8AB-AF5F-3998-BB9C084F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16BA-A4C8-4BC4-A57C-C4E25251A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6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1F47-EC25-8618-732B-2D9B9F5C5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1F7C1-C01A-F869-731C-AF710EF34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5B9FB-A959-F508-6FE8-CA31622D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FC1F-ECB5-4F2A-A345-9EBC0E72D64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69532-7F75-032C-9A5A-8C70123A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59C08-9156-E01D-177C-941B7C42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16BA-A4C8-4BC4-A57C-C4E25251A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2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A228B6-8593-8AEF-3070-1150259A1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CE64B-C625-8036-3B4F-53870233E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FFFFB-6F03-CD95-88AE-7FEDD223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FC1F-ECB5-4F2A-A345-9EBC0E72D64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41912-D7A4-1F59-A114-2D1B0D11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CB007-E12C-C048-9FA1-07D559C6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16BA-A4C8-4BC4-A57C-C4E25251A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9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B66E-5F06-B504-FD78-C9108C508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31CBB-EA93-87AC-4194-0CCDB8DCC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9C86B-5B28-137A-34A0-FB596486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FC1F-ECB5-4F2A-A345-9EBC0E72D64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50587-6406-7B31-CC8A-D4FDC3EC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3BCAF-46C6-4C13-5BC9-1FCFDAC9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16BA-A4C8-4BC4-A57C-C4E25251A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0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C336-4557-35C4-7914-4E694642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86796-41B7-70F6-ADD0-11FB938AD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5EF58-E1D3-3B36-0DEA-7E7DDEE2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FC1F-ECB5-4F2A-A345-9EBC0E72D64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45D45-D42F-60A1-98DA-3C2B3CEA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0E451-8655-4235-1D42-D1C9FC1B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16BA-A4C8-4BC4-A57C-C4E25251A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6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7FEF-A277-C0D1-AADD-15DBD17E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A2332-9C34-2A55-7734-E0D70D21E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DEA55-B104-B5CF-7473-9A2070F1D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DFE15-D1C3-FB60-E121-0CAC36B0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FC1F-ECB5-4F2A-A345-9EBC0E72D64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11326-6F22-E6DF-193D-A8B04540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B10CC-705E-AE27-EB9E-9082B8D6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16BA-A4C8-4BC4-A57C-C4E25251A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8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E629-4A37-B3E1-4140-F7DB0D66B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559D8-44EB-2325-1AF9-B96FA072B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99D87-6428-DF5F-56A6-071354803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A617D-B725-6DE3-0F88-319B6A20A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AB63C-E863-1F49-7F24-CE98FE545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BC7EA4-9AD5-2733-9ABB-1BF4B4F9A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FC1F-ECB5-4F2A-A345-9EBC0E72D64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C024D-AA06-6811-56F5-5B6F5F10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E4A2B-B329-6335-D5E7-BFA556A1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16BA-A4C8-4BC4-A57C-C4E25251A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6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D874-F97E-4D4F-556A-3B947F40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6D7D6-FC64-1126-3108-DC7240B2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FC1F-ECB5-4F2A-A345-9EBC0E72D64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11D14-AF10-0AC6-F6AA-57DC00BE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6D5D9-E9DB-8344-EC6B-F8C9A32D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16BA-A4C8-4BC4-A57C-C4E25251A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4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7D978-5C17-D3AD-7843-84420D89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FC1F-ECB5-4F2A-A345-9EBC0E72D64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0C8D2-041C-64E4-F3AA-7A0D0AAB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F5B69-777E-541B-2C90-EA3BF8EB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16BA-A4C8-4BC4-A57C-C4E25251A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8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6AE3-E2E4-ABDB-14D4-AB9CFA291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4F0B4-F197-43D9-8A00-2B7FD9D5B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22FA0-D8E2-2B50-E02F-67F250D52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55E42-4A40-A252-7795-C75AF5854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FC1F-ECB5-4F2A-A345-9EBC0E72D64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FB114-ED93-36C2-5679-AE6D0FCE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B15C8-4910-A153-FCFF-9A4E2143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16BA-A4C8-4BC4-A57C-C4E25251A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6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5F893-9BC6-43FB-1DC5-9795C5ED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E6E61B-F154-380D-2BAE-42B16E04E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4C881-5278-E298-C4ED-D1D54DFAF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64DEE-E290-A53C-92A3-45DC604C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FC1F-ECB5-4F2A-A345-9EBC0E72D64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2EAA9-A4AF-EA43-E19C-C40C7032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81DCE-955A-46AB-7FFE-CC746B09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16BA-A4C8-4BC4-A57C-C4E25251A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8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4C77F-E6D6-3828-FC13-3C3C0CA2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523AC-89C8-43C7-DF37-CEAB71E13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B4AE2-2FBF-62BC-318C-BD530C212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AFC1F-ECB5-4F2A-A345-9EBC0E72D64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6EC98-8927-1713-A88B-A0AB201E7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90DFD-99A6-A602-979B-44B58A5F7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216BA-A4C8-4BC4-A57C-C4E25251A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9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6D47F0-9DFF-1E8A-4FB0-712FA87C20B5}"/>
              </a:ext>
            </a:extLst>
          </p:cNvPr>
          <p:cNvSpPr txBox="1"/>
          <p:nvPr/>
        </p:nvSpPr>
        <p:spPr>
          <a:xfrm>
            <a:off x="5523345" y="286327"/>
            <a:ext cx="114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- 01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40D9A12-AD1A-0A41-ECC7-65F7549E9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89" y="797245"/>
            <a:ext cx="10091620" cy="586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5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6D47F0-9DFF-1E8A-4FB0-712FA87C20B5}"/>
              </a:ext>
            </a:extLst>
          </p:cNvPr>
          <p:cNvSpPr txBox="1"/>
          <p:nvPr/>
        </p:nvSpPr>
        <p:spPr>
          <a:xfrm>
            <a:off x="5523345" y="277091"/>
            <a:ext cx="114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- 02</a:t>
            </a: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18CA417-2D24-9261-AF9F-9EC7AA41E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70" y="767310"/>
            <a:ext cx="10480060" cy="602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1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6D47F0-9DFF-1E8A-4FB0-712FA87C20B5}"/>
              </a:ext>
            </a:extLst>
          </p:cNvPr>
          <p:cNvSpPr txBox="1"/>
          <p:nvPr/>
        </p:nvSpPr>
        <p:spPr>
          <a:xfrm>
            <a:off x="5523345" y="286327"/>
            <a:ext cx="114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- 03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6D70713-0E98-3E7F-5621-FDDDE738B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251" y="775466"/>
            <a:ext cx="9777498" cy="592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9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6D47F0-9DFF-1E8A-4FB0-712FA87C20B5}"/>
              </a:ext>
            </a:extLst>
          </p:cNvPr>
          <p:cNvSpPr txBox="1"/>
          <p:nvPr/>
        </p:nvSpPr>
        <p:spPr>
          <a:xfrm>
            <a:off x="5523345" y="286327"/>
            <a:ext cx="114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- 04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8C6729C-552B-4F91-9F3F-106BDA05C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22" y="746356"/>
            <a:ext cx="10234556" cy="592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3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6D47F0-9DFF-1E8A-4FB0-712FA87C20B5}"/>
              </a:ext>
            </a:extLst>
          </p:cNvPr>
          <p:cNvSpPr txBox="1"/>
          <p:nvPr/>
        </p:nvSpPr>
        <p:spPr>
          <a:xfrm>
            <a:off x="5523345" y="286327"/>
            <a:ext cx="114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- 05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C0717FE-5396-8748-60F8-43B716267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69" y="745989"/>
            <a:ext cx="10343062" cy="597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6D47F0-9DFF-1E8A-4FB0-712FA87C20B5}"/>
              </a:ext>
            </a:extLst>
          </p:cNvPr>
          <p:cNvSpPr txBox="1"/>
          <p:nvPr/>
        </p:nvSpPr>
        <p:spPr>
          <a:xfrm>
            <a:off x="5523345" y="286327"/>
            <a:ext cx="114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- 06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EBC43A3-6F69-1C85-490C-8F5483DD3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10" y="761576"/>
            <a:ext cx="10337179" cy="590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21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Liyanage, Gihan Shamike</dc:creator>
  <cp:lastModifiedBy>Liyanage, Gihan Shamike</cp:lastModifiedBy>
  <cp:revision>2</cp:revision>
  <dcterms:created xsi:type="dcterms:W3CDTF">2023-05-19T14:04:59Z</dcterms:created>
  <dcterms:modified xsi:type="dcterms:W3CDTF">2023-05-19T14:10:38Z</dcterms:modified>
</cp:coreProperties>
</file>