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529-2EC9-C63C-0C29-22082277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4BE7A-393B-1CD6-C59C-31F043737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7E46-267C-10F2-A3F2-68A5C2F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B725-2379-78E5-4F4F-4AA3160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BF2C4-1218-D0AA-281F-815703B2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271D-3FFF-EEAD-588E-79D6944B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D241-B9B3-0922-6D9B-FED7D009B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884-5990-E66C-2FE1-8D0FF04E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1A3E-6BBD-E659-D380-F931040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023F-6E48-5F2D-635D-BFCF53DD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6AE29-4485-4226-94DF-3D39CF0D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5585-69E4-9097-BE7E-C62DD66F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2872-F58D-6528-FCD6-9B6C2C9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203B-82E4-95D7-E6BD-D1AE67A1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0E57-6282-A152-8E19-D2403486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087-920F-FEBC-BBBF-5DA07834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97B-FD1C-B8FE-6F3C-6D8D4E6B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30BC-490D-1A4B-847A-1A0E63DC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833-8653-2E00-00D6-CDBEBEED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BE7-D818-D2F7-9B0E-D686634D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1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3B6B-36CB-DDE9-99A4-7A7463F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E811-49F3-5430-BEA5-84721185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1DE5-32C2-06F0-6FE7-26997951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8E27-1480-2A89-A394-C49C5B49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341B-0415-966B-1BCA-385CD8E5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430-4236-89C2-1D55-CCC9CD04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581F-1FC1-370A-0C3E-A9A72065B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5844-52D0-A0E7-503C-31FCDA22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3C5D-23E1-1313-2376-86428E7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71C5-9B20-8CA0-77D4-C485C434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57BF-0725-9DB0-87B0-8645BBFF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015B-A6CA-C9CC-DD4D-53ACA2E1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F201-AFF6-51F6-F141-377EB03A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FFCB-9D45-05C2-7C8C-959082B1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460A-5800-DE5E-82AF-A194B957C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F876-EEB0-3464-C1BA-B9E449DD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E7D9-938A-4F01-79ED-2DB928F8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69C7-8242-0015-6B3B-1B1F8168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27FD-7C88-9345-C2BE-B038E61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7445-6104-3FB4-FF64-CE9D5D54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7FEA1-9ADA-8DDD-79A0-CAB0B6FC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21300-4EEC-FF33-9B99-FD3B2A88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2597E-C3C5-571C-CBD4-375EEAE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F10A7-9E69-3EB3-FC2A-8488CCB1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0A73B-21B4-25C5-47DB-5B30CE5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48CC-3A6B-ED4A-701A-C3DDBC29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65F5-9A08-F87C-5F5A-232A9A75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969D-CD02-6491-5345-A45189E7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070F9-8251-D4B9-9494-66ADE3B3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0FBB8-D089-D886-F1CD-3009F6FD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297A0-67C7-5FD4-7801-CA6D6F5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C45ED-61FF-F7D6-1C95-3B922919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EAF-5113-591D-7357-DC00627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12429-730C-0245-B757-7FC4069B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DA45-8ADB-4F48-20DD-C586A3A9F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3DB9-EC78-1CBB-DC60-70BD7D4A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05B1-7D76-9B05-3273-DEF2CD5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AF42A-44A6-22B9-FDC0-A09A3670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6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8C35-602B-A3F7-08C7-89975220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53975-7925-2FBA-FEC0-B7396FA1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A859-85DD-1A2C-A7B4-4927CF27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F1C63-6F84-4232-9367-302A417E4B1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E8A-4678-6920-8E56-D80959DF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4520-DBC5-180B-EBB8-003B6177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BEB2-7DCF-4236-8A97-8F4ABA09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624512-6AD1-2C80-9341-197B49BDF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76" y="794206"/>
            <a:ext cx="8441848" cy="59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F8F11-0BBD-900E-51E3-7E765656C8C6}"/>
              </a:ext>
            </a:extLst>
          </p:cNvPr>
          <p:cNvSpPr txBox="1"/>
          <p:nvPr/>
        </p:nvSpPr>
        <p:spPr>
          <a:xfrm>
            <a:off x="858982" y="1488498"/>
            <a:ext cx="8637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you able to tell what the computer names are for the clients?		</a:t>
            </a:r>
            <a:r>
              <a:rPr lang="en-US" dirty="0">
                <a:solidFill>
                  <a:schemeClr val="accent1"/>
                </a:solidFill>
              </a:rPr>
              <a:t>Yes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version of Apache is MS2 running?	</a:t>
            </a:r>
            <a:r>
              <a:rPr lang="en-US">
                <a:solidFill>
                  <a:schemeClr val="accent1"/>
                </a:solidFill>
              </a:rPr>
              <a:t>Apache/2.2.8</a:t>
            </a:r>
            <a:r>
              <a:rPr lang="en-US" dirty="0">
                <a:solidFill>
                  <a:schemeClr val="accent1"/>
                </a:solidFill>
              </a:rPr>
              <a:t>(Ubuntu)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can you tell based on the MAC Address field?</a:t>
            </a:r>
          </a:p>
          <a:p>
            <a:r>
              <a:rPr lang="en-US" dirty="0">
                <a:solidFill>
                  <a:schemeClr val="accent1"/>
                </a:solidFill>
              </a:rPr>
              <a:t>	First half of the MAC addresses are same. The first half of a MAC address 	contains the OUI, or Organizational Unit Identifier. So, we can tell those MAC 	addresses belong to the same vendor or manufacturer.</a:t>
            </a:r>
          </a:p>
        </p:txBody>
      </p:sp>
    </p:spTree>
    <p:extLst>
      <p:ext uri="{BB962C8B-B14F-4D97-AF65-F5344CB8AC3E}">
        <p14:creationId xmlns:p14="http://schemas.microsoft.com/office/powerpoint/2010/main" val="16023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C9C772-9DE9-92CA-989D-D9720F24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08" y="731860"/>
            <a:ext cx="9534783" cy="59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- 03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226CEC-2363-5B3E-7385-8D63E2CD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91" y="755023"/>
            <a:ext cx="8773818" cy="60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09092B3-671C-F1D4-1F5A-9B78EA0F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03" y="779227"/>
            <a:ext cx="8997194" cy="59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4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1F365-3C4D-D248-B88E-76AA89A7A973}"/>
              </a:ext>
            </a:extLst>
          </p:cNvPr>
          <p:cNvSpPr txBox="1"/>
          <p:nvPr/>
        </p:nvSpPr>
        <p:spPr>
          <a:xfrm>
            <a:off x="5643418" y="314037"/>
            <a:ext cx="14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- 05</a:t>
            </a:r>
          </a:p>
        </p:txBody>
      </p:sp>
      <p:pic>
        <p:nvPicPr>
          <p:cNvPr id="3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42C05B6-7669-B58D-6E8D-36EE8143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71" y="770740"/>
            <a:ext cx="7674057" cy="59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4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4</cp:revision>
  <dcterms:created xsi:type="dcterms:W3CDTF">2023-05-24T04:16:58Z</dcterms:created>
  <dcterms:modified xsi:type="dcterms:W3CDTF">2023-05-24T05:01:43Z</dcterms:modified>
</cp:coreProperties>
</file>