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sldIdLst>
    <p:sldId id="256" r:id="rId5"/>
    <p:sldId id="260" r:id="rId6"/>
    <p:sldId id="264" r:id="rId7"/>
    <p:sldId id="257" r:id="rId8"/>
    <p:sldId id="258" r:id="rId9"/>
    <p:sldId id="259" r:id="rId10"/>
    <p:sldId id="261" r:id="rId11"/>
    <p:sldId id="262" r:id="rId12"/>
    <p:sldId id="263" r:id="rId13"/>
    <p:sldId id="265" r:id="rId14"/>
  </p:sldIdLst>
  <p:sldSz cx="7620000" cy="5715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800" dirty="0"/>
              <a:t>Info 6079 Security Applications </a:t>
            </a:r>
            <a:br>
              <a:rPr lang="en-CA" sz="2800" dirty="0"/>
            </a:br>
            <a:r>
              <a:rPr lang="en-CA" sz="2800" dirty="0"/>
              <a:t>Lab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2720897"/>
            <a:ext cx="5715000" cy="136790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Student name: Gihan Shamike Liyanage</a:t>
            </a:r>
          </a:p>
          <a:p>
            <a:pPr algn="l"/>
            <a:r>
              <a:rPr lang="en-US" dirty="0"/>
              <a:t>Student ID: 1142109</a:t>
            </a:r>
          </a:p>
          <a:p>
            <a:pPr algn="l"/>
            <a:r>
              <a:rPr lang="en-US" dirty="0"/>
              <a:t>Date: 27/05/2023</a:t>
            </a:r>
          </a:p>
          <a:p>
            <a:pPr algn="l"/>
            <a:r>
              <a:rPr lang="en-US" dirty="0"/>
              <a:t>Lab 4 Modules</a:t>
            </a:r>
          </a:p>
        </p:txBody>
      </p:sp>
    </p:spTree>
    <p:extLst>
      <p:ext uri="{BB962C8B-B14F-4D97-AF65-F5344CB8AC3E}">
        <p14:creationId xmlns:p14="http://schemas.microsoft.com/office/powerpoint/2010/main" val="26796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1800" dirty="0"/>
              <a:t>14)screen shot 9: Extra Code to check additional password rules</a:t>
            </a:r>
          </a:p>
        </p:txBody>
      </p:sp>
      <p:pic>
        <p:nvPicPr>
          <p:cNvPr id="9" name="Content Placeholder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3636456-25B3-0C8E-4CFD-5F0D7B5B9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015" y="925512"/>
            <a:ext cx="4509068" cy="3863975"/>
          </a:xfrm>
        </p:spPr>
      </p:pic>
    </p:spTree>
    <p:extLst>
      <p:ext uri="{BB962C8B-B14F-4D97-AF65-F5344CB8AC3E}">
        <p14:creationId xmlns:p14="http://schemas.microsoft.com/office/powerpoint/2010/main" val="183259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1800" dirty="0"/>
              <a:t>Screen Shot 1: Header Info to be added to .</a:t>
            </a:r>
            <a:r>
              <a:rPr lang="en-US" sz="1800" dirty="0" err="1"/>
              <a:t>py</a:t>
            </a:r>
            <a:r>
              <a:rPr lang="en-US" sz="1800" dirty="0"/>
              <a:t> file, add variable above</a:t>
            </a:r>
          </a:p>
        </p:txBody>
      </p:sp>
      <p:pic>
        <p:nvPicPr>
          <p:cNvPr id="4" name="Content Placeholder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44F0C21-799C-8C87-712F-406E1CE0A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26" y="1161256"/>
            <a:ext cx="4335548" cy="3392488"/>
          </a:xfrm>
        </p:spPr>
      </p:pic>
    </p:spTree>
    <p:extLst>
      <p:ext uri="{BB962C8B-B14F-4D97-AF65-F5344CB8AC3E}">
        <p14:creationId xmlns:p14="http://schemas.microsoft.com/office/powerpoint/2010/main" val="42014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1800" dirty="0"/>
              <a:t>5) Screen Shot 2: Table exists, User added 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B50ED3-A6F3-6A73-8952-02456ED9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38" y="853207"/>
            <a:ext cx="6326323" cy="4008585"/>
          </a:xfrm>
        </p:spPr>
      </p:pic>
    </p:spTree>
    <p:extLst>
      <p:ext uri="{BB962C8B-B14F-4D97-AF65-F5344CB8AC3E}">
        <p14:creationId xmlns:p14="http://schemas.microsoft.com/office/powerpoint/2010/main" val="266308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2000" dirty="0"/>
              <a:t>7a)Screen Shot 3: User interaction in Lab04_logic.py</a:t>
            </a:r>
          </a:p>
        </p:txBody>
      </p:sp>
      <p:pic>
        <p:nvPicPr>
          <p:cNvPr id="4" name="Content Placeholder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1A5F462-0CA3-5800-87CC-31EAB2654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981" y="974668"/>
            <a:ext cx="6396037" cy="3076915"/>
          </a:xfrm>
        </p:spPr>
      </p:pic>
    </p:spTree>
    <p:extLst>
      <p:ext uri="{BB962C8B-B14F-4D97-AF65-F5344CB8AC3E}">
        <p14:creationId xmlns:p14="http://schemas.microsoft.com/office/powerpoint/2010/main" val="67311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2000" dirty="0"/>
              <a:t>7b)Screen Shot 4: Table exists, show username, password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9F6F0B-DE85-B6D9-B079-31C40B82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53" y="1128844"/>
            <a:ext cx="6039693" cy="3000794"/>
          </a:xfrm>
        </p:spPr>
      </p:pic>
    </p:spTree>
    <p:extLst>
      <p:ext uri="{BB962C8B-B14F-4D97-AF65-F5344CB8AC3E}">
        <p14:creationId xmlns:p14="http://schemas.microsoft.com/office/powerpoint/2010/main" val="159862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2400" dirty="0"/>
              <a:t>10)screen shot 5: Test Username duplication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45BF8D-C291-9CB9-98D3-434B28B2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02" y="800973"/>
            <a:ext cx="5825195" cy="3392488"/>
          </a:xfrm>
        </p:spPr>
      </p:pic>
    </p:spTree>
    <p:extLst>
      <p:ext uri="{BB962C8B-B14F-4D97-AF65-F5344CB8AC3E}">
        <p14:creationId xmlns:p14="http://schemas.microsoft.com/office/powerpoint/2010/main" val="18295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2400" dirty="0"/>
              <a:t>11)screen shot 6: Password too short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EEE24E-B045-FA9E-28E0-E96B78DA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232" y="982331"/>
            <a:ext cx="6163535" cy="3134162"/>
          </a:xfrm>
        </p:spPr>
      </p:pic>
    </p:spTree>
    <p:extLst>
      <p:ext uri="{BB962C8B-B14F-4D97-AF65-F5344CB8AC3E}">
        <p14:creationId xmlns:p14="http://schemas.microsoft.com/office/powerpoint/2010/main" val="6376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2400" dirty="0"/>
              <a:t>12)screen shot 7: Invalid Role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EE8B9B-D455-BE90-52F1-EB6D8FAB5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64" y="1011809"/>
            <a:ext cx="6068272" cy="3191320"/>
          </a:xfrm>
        </p:spPr>
      </p:pic>
    </p:spTree>
    <p:extLst>
      <p:ext uri="{BB962C8B-B14F-4D97-AF65-F5344CB8AC3E}">
        <p14:creationId xmlns:p14="http://schemas.microsoft.com/office/powerpoint/2010/main" val="315524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4" y="304271"/>
            <a:ext cx="7307765" cy="496702"/>
          </a:xfrm>
        </p:spPr>
        <p:txBody>
          <a:bodyPr/>
          <a:lstStyle/>
          <a:p>
            <a:r>
              <a:rPr lang="en-US" sz="1800" dirty="0"/>
              <a:t>13)screen shot 8: Add new user, check password, username </a:t>
            </a:r>
            <a:r>
              <a:rPr lang="en-US" sz="1800" dirty="0" err="1"/>
              <a:t>etc</a:t>
            </a:r>
            <a:endParaRPr lang="en-US" sz="1800" dirty="0"/>
          </a:p>
        </p:txBody>
      </p:sp>
      <p:pic>
        <p:nvPicPr>
          <p:cNvPr id="4" name="Content Placeholder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7A7AB0E-1307-BA9A-9302-9AF65575A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80" y="1212985"/>
            <a:ext cx="6201640" cy="2934109"/>
          </a:xfrm>
        </p:spPr>
      </p:pic>
    </p:spTree>
    <p:extLst>
      <p:ext uri="{BB962C8B-B14F-4D97-AF65-F5344CB8AC3E}">
        <p14:creationId xmlns:p14="http://schemas.microsoft.com/office/powerpoint/2010/main" val="2682396528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16DFA0-855A-4AEF-BA01-BA7861729BC5}">
  <ds:schemaRefs>
    <ds:schemaRef ds:uri="http://purl.org/dc/dcmitype/"/>
    <ds:schemaRef ds:uri="http://www.w3.org/XML/1998/namespace"/>
    <ds:schemaRef ds:uri="4d5e0b08-e88c-4a1d-8128-ae65e535badc"/>
    <ds:schemaRef ds:uri="651148fe-da48-4f35-be19-3b69ed185328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sharepoint/v3/field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217</TotalTime>
  <Words>131</Words>
  <Application>Microsoft Office PowerPoint</Application>
  <PresentationFormat>Custom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fanshawe2014ppt_4x3</vt:lpstr>
      <vt:lpstr>Info 6079 Security Applications  Lab</vt:lpstr>
      <vt:lpstr>Screen Shot 1: Header Info to be added to .py file, add variable above</vt:lpstr>
      <vt:lpstr>5) Screen Shot 2: Table exists, User added </vt:lpstr>
      <vt:lpstr>7a)Screen Shot 3: User interaction in Lab04_logic.py</vt:lpstr>
      <vt:lpstr>7b)Screen Shot 4: Table exists, show username, password</vt:lpstr>
      <vt:lpstr>10)screen shot 5: Test Username duplication</vt:lpstr>
      <vt:lpstr>11)screen shot 6: Password too short</vt:lpstr>
      <vt:lpstr>12)screen shot 7: Invalid Role</vt:lpstr>
      <vt:lpstr>13)screen shot 8: Add new user, check password, username etc</vt:lpstr>
      <vt:lpstr>14)screen shot 9: Extra Code to check additional password rules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Liyanage, Gihan Shamike</cp:lastModifiedBy>
  <cp:revision>36</cp:revision>
  <dcterms:created xsi:type="dcterms:W3CDTF">2014-06-25T17:43:24Z</dcterms:created>
  <dcterms:modified xsi:type="dcterms:W3CDTF">2023-05-28T00:27:39Z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