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9"/>
  </p:notesMasterIdLst>
  <p:sldIdLst>
    <p:sldId id="256" r:id="rId3"/>
    <p:sldId id="259" r:id="rId4"/>
    <p:sldId id="261" r:id="rId5"/>
    <p:sldId id="262" r:id="rId6"/>
    <p:sldId id="260" r:id="rId7"/>
    <p:sldId id="263"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91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5EE09A3-0904-4C06-9D26-E241E2303C13}" type="datetimeFigureOut">
              <a:rPr lang="en-US" smtClean="0"/>
              <a:t>3/30/2023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047B4DB-9848-4307-B14F-7DDB060661C1}" type="slidenum">
              <a:rPr lang="en-US" smtClean="0"/>
              <a:t>‹#›</a:t>
            </a:fld>
            <a:endParaRPr lang="en-US"/>
          </a:p>
        </p:txBody>
      </p:sp>
    </p:spTree>
    <p:extLst>
      <p:ext uri="{BB962C8B-B14F-4D97-AF65-F5344CB8AC3E}">
        <p14:creationId xmlns:p14="http://schemas.microsoft.com/office/powerpoint/2010/main" val="2003030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l"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t>INFO5013 Security I</a:t>
            </a:r>
          </a:p>
        </p:txBody>
      </p:sp>
      <p:sp>
        <p:nvSpPr>
          <p:cNvPr id="60419" name="Rectangle 3"/>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t>Winter 2006</a:t>
            </a:r>
          </a:p>
        </p:txBody>
      </p:sp>
      <p:sp>
        <p:nvSpPr>
          <p:cNvPr id="60420" name="Rectangle 6"/>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l"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t>Fanshawe College - Darryl Bedford</a:t>
            </a:r>
          </a:p>
        </p:txBody>
      </p:sp>
      <p:sp>
        <p:nvSpPr>
          <p:cNvPr id="60421"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F7B37AC-13F8-4015-9708-AFD414879776}" type="slidenum">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pPr marL="0" marR="0" lvl="0" indent="0" algn="r"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2</a:t>
            </a:fld>
            <a:endPar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60422"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60423" name="Rectangle 2"/>
          <p:cNvSpPr txBox="1">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351510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l"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t>INFO5013 Security I</a:t>
            </a:r>
          </a:p>
        </p:txBody>
      </p:sp>
      <p:sp>
        <p:nvSpPr>
          <p:cNvPr id="60419" name="Rectangle 3"/>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t>Winter 2006</a:t>
            </a:r>
          </a:p>
        </p:txBody>
      </p:sp>
      <p:sp>
        <p:nvSpPr>
          <p:cNvPr id="60420" name="Rectangle 6"/>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l"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t>Fanshawe College - Darryl Bedford</a:t>
            </a:r>
          </a:p>
        </p:txBody>
      </p:sp>
      <p:sp>
        <p:nvSpPr>
          <p:cNvPr id="60421"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F7B37AC-13F8-4015-9708-AFD414879776}" type="slidenum">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pPr marL="0" marR="0" lvl="0" indent="0" algn="r"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3</a:t>
            </a:fld>
            <a:endPar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60422"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60423" name="Rectangle 2"/>
          <p:cNvSpPr txBox="1">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295977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l"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t>INFO5013 Security I</a:t>
            </a:r>
          </a:p>
        </p:txBody>
      </p:sp>
      <p:sp>
        <p:nvSpPr>
          <p:cNvPr id="60419" name="Rectangle 3"/>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t>Winter 2006</a:t>
            </a:r>
          </a:p>
        </p:txBody>
      </p:sp>
      <p:sp>
        <p:nvSpPr>
          <p:cNvPr id="60420" name="Rectangle 6"/>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l"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t>Fanshawe College - Darryl Bedford</a:t>
            </a:r>
          </a:p>
        </p:txBody>
      </p:sp>
      <p:sp>
        <p:nvSpPr>
          <p:cNvPr id="60421"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F7B37AC-13F8-4015-9708-AFD414879776}" type="slidenum">
              <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rPr>
              <a:pPr marL="0" marR="0" lvl="0" indent="0" algn="r" defTabSz="449263"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4</a:t>
            </a:fld>
            <a:endParaRPr kumimoji="0" lang="en-US" sz="12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60422"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60423" name="Rectangle 2"/>
          <p:cNvSpPr txBox="1">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429234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eaLnBrk="1" hangingPunct="1"/>
            <a:r>
              <a:rPr lang="en-US" sz="1200">
                <a:solidFill>
                  <a:srgbClr val="000000"/>
                </a:solidFill>
                <a:latin typeface="Times New Roman" pitchFamily="16" charset="0"/>
              </a:rPr>
              <a:t>INFO5013 Security I</a:t>
            </a:r>
          </a:p>
        </p:txBody>
      </p:sp>
      <p:sp>
        <p:nvSpPr>
          <p:cNvPr id="60419" name="Rectangle 3"/>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eaLnBrk="1" hangingPunct="1"/>
            <a:r>
              <a:rPr lang="en-US" sz="1200">
                <a:solidFill>
                  <a:srgbClr val="000000"/>
                </a:solidFill>
                <a:latin typeface="Times New Roman" pitchFamily="16" charset="0"/>
              </a:rPr>
              <a:t>Winter 2006</a:t>
            </a:r>
          </a:p>
        </p:txBody>
      </p:sp>
      <p:sp>
        <p:nvSpPr>
          <p:cNvPr id="60420" name="Rectangle 6"/>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eaLnBrk="1" hangingPunct="1"/>
            <a:r>
              <a:rPr lang="en-US" sz="1200">
                <a:solidFill>
                  <a:srgbClr val="000000"/>
                </a:solidFill>
                <a:latin typeface="Times New Roman" pitchFamily="16" charset="0"/>
              </a:rPr>
              <a:t>Fanshawe College - Darryl Bedford</a:t>
            </a:r>
          </a:p>
        </p:txBody>
      </p:sp>
      <p:sp>
        <p:nvSpPr>
          <p:cNvPr id="60421"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eaLnBrk="1" hangingPunct="1"/>
            <a:fld id="{DF7B37AC-13F8-4015-9708-AFD414879776}" type="slidenum">
              <a:rPr lang="en-US" sz="1200">
                <a:solidFill>
                  <a:srgbClr val="000000"/>
                </a:solidFill>
                <a:latin typeface="Times New Roman" pitchFamily="16" charset="0"/>
              </a:rPr>
              <a:pPr eaLnBrk="1" hangingPunct="1"/>
              <a:t>5</a:t>
            </a:fld>
            <a:endParaRPr lang="en-US" sz="1200">
              <a:solidFill>
                <a:srgbClr val="000000"/>
              </a:solidFill>
              <a:latin typeface="Times New Roman" pitchFamily="16" charset="0"/>
            </a:endParaRPr>
          </a:p>
        </p:txBody>
      </p:sp>
      <p:sp>
        <p:nvSpPr>
          <p:cNvPr id="60422"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60423" name="Rectangle 2"/>
          <p:cNvSpPr txBox="1">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3515102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eaLnBrk="1" hangingPunct="1"/>
            <a:r>
              <a:rPr lang="en-US" sz="1200">
                <a:solidFill>
                  <a:srgbClr val="000000"/>
                </a:solidFill>
                <a:latin typeface="Times New Roman" pitchFamily="16" charset="0"/>
              </a:rPr>
              <a:t>INFO5013 Security I</a:t>
            </a:r>
          </a:p>
        </p:txBody>
      </p:sp>
      <p:sp>
        <p:nvSpPr>
          <p:cNvPr id="60419" name="Rectangle 3"/>
          <p:cNvSpPr>
            <a:spLocks noGrp="1" noChangeArrowheads="1"/>
          </p:cNvSpPr>
          <p:nvPr>
            <p:ph type="dt"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eaLnBrk="1" hangingPunct="1"/>
            <a:r>
              <a:rPr lang="en-US" sz="1200">
                <a:solidFill>
                  <a:srgbClr val="000000"/>
                </a:solidFill>
                <a:latin typeface="Times New Roman" pitchFamily="16" charset="0"/>
              </a:rPr>
              <a:t>Winter 2006</a:t>
            </a:r>
          </a:p>
        </p:txBody>
      </p:sp>
      <p:sp>
        <p:nvSpPr>
          <p:cNvPr id="60420" name="Rectangle 6"/>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eaLnBrk="1" hangingPunct="1"/>
            <a:r>
              <a:rPr lang="en-US" sz="1200">
                <a:solidFill>
                  <a:srgbClr val="000000"/>
                </a:solidFill>
                <a:latin typeface="Times New Roman" pitchFamily="16" charset="0"/>
              </a:rPr>
              <a:t>Fanshawe College - Darryl Bedford</a:t>
            </a:r>
          </a:p>
        </p:txBody>
      </p:sp>
      <p:sp>
        <p:nvSpPr>
          <p:cNvPr id="60421"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cs typeface="Arial" charset="0"/>
              </a:defRPr>
            </a:lvl1pPr>
            <a:lvl2pPr eaLnBrk="0" hangingPunct="0">
              <a:tabLst>
                <a:tab pos="723900" algn="l"/>
                <a:tab pos="1447800" algn="l"/>
                <a:tab pos="2171700" algn="l"/>
                <a:tab pos="2895600" algn="l"/>
              </a:tabLst>
              <a:defRPr sz="2400">
                <a:solidFill>
                  <a:schemeClr val="bg1"/>
                </a:solidFill>
                <a:latin typeface="Arial" charset="0"/>
                <a:cs typeface="Arial" charset="0"/>
              </a:defRPr>
            </a:lvl2pPr>
            <a:lvl3pPr eaLnBrk="0" hangingPunct="0">
              <a:tabLst>
                <a:tab pos="723900" algn="l"/>
                <a:tab pos="1447800" algn="l"/>
                <a:tab pos="2171700" algn="l"/>
                <a:tab pos="2895600" algn="l"/>
              </a:tabLst>
              <a:defRPr sz="2400">
                <a:solidFill>
                  <a:schemeClr val="bg1"/>
                </a:solidFill>
                <a:latin typeface="Arial" charset="0"/>
                <a:cs typeface="Arial" charset="0"/>
              </a:defRPr>
            </a:lvl3pPr>
            <a:lvl4pPr eaLnBrk="0" hangingPunct="0">
              <a:tabLst>
                <a:tab pos="723900" algn="l"/>
                <a:tab pos="1447800" algn="l"/>
                <a:tab pos="2171700" algn="l"/>
                <a:tab pos="2895600" algn="l"/>
              </a:tabLst>
              <a:defRPr sz="2400">
                <a:solidFill>
                  <a:schemeClr val="bg1"/>
                </a:solidFill>
                <a:latin typeface="Arial" charset="0"/>
                <a:cs typeface="Arial" charset="0"/>
              </a:defRPr>
            </a:lvl4pPr>
            <a:lvl5pPr eaLnBrk="0" hangingPunct="0">
              <a:tabLst>
                <a:tab pos="723900" algn="l"/>
                <a:tab pos="1447800" algn="l"/>
                <a:tab pos="2171700" algn="l"/>
                <a:tab pos="28956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sz="2400">
                <a:solidFill>
                  <a:schemeClr val="bg1"/>
                </a:solidFill>
                <a:latin typeface="Arial" charset="0"/>
                <a:cs typeface="Arial" charset="0"/>
              </a:defRPr>
            </a:lvl9pPr>
          </a:lstStyle>
          <a:p>
            <a:pPr eaLnBrk="1" hangingPunct="1"/>
            <a:fld id="{DF7B37AC-13F8-4015-9708-AFD414879776}" type="slidenum">
              <a:rPr lang="en-US" sz="1200">
                <a:solidFill>
                  <a:srgbClr val="000000"/>
                </a:solidFill>
                <a:latin typeface="Times New Roman" pitchFamily="16" charset="0"/>
              </a:rPr>
              <a:pPr eaLnBrk="1" hangingPunct="1"/>
              <a:t>6</a:t>
            </a:fld>
            <a:endParaRPr lang="en-US" sz="1200">
              <a:solidFill>
                <a:srgbClr val="000000"/>
              </a:solidFill>
              <a:latin typeface="Times New Roman" pitchFamily="16" charset="0"/>
            </a:endParaRPr>
          </a:p>
        </p:txBody>
      </p:sp>
      <p:sp>
        <p:nvSpPr>
          <p:cNvPr id="60422" name="Rectangle 1"/>
          <p:cNvSpPr txBox="1">
            <a:spLocks noGrp="1" noRot="1" noChangeAspect="1" noChangeArrowheads="1" noTextEdit="1"/>
          </p:cNvSpPr>
          <p:nvPr>
            <p:ph type="sldImg"/>
          </p:nvPr>
        </p:nvSpPr>
        <p:spPr>
          <a:xfrm>
            <a:off x="1143000" y="685800"/>
            <a:ext cx="4572000" cy="3429000"/>
          </a:xfrm>
          <a:solidFill>
            <a:srgbClr val="FFFFFF"/>
          </a:solidFill>
          <a:ln/>
        </p:spPr>
      </p:sp>
      <p:sp>
        <p:nvSpPr>
          <p:cNvPr id="60423" name="Rectangle 2"/>
          <p:cNvSpPr txBox="1">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301945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mailto:dbedford@fanshawec.ca"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rgbClr val="D9D9D9"/>
                </a:solidFill>
                <a:latin typeface="Arial"/>
                <a:cs typeface="Arial"/>
              </a:defRPr>
            </a:lvl1pPr>
          </a:lstStyle>
          <a:p>
            <a:pPr marL="12700">
              <a:lnSpc>
                <a:spcPts val="2090"/>
              </a:lnSpc>
            </a:pPr>
            <a:r>
              <a:rPr spc="-5" dirty="0"/>
              <a:t>INFO6080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p:txBody>
          <a:bodyPr lIns="0" tIns="0" rIns="0" bIns="0"/>
          <a:lstStyle>
            <a:lvl1pPr>
              <a:defRPr sz="900" b="0" i="0">
                <a:solidFill>
                  <a:srgbClr val="D9D9D9"/>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0"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lstStyle>
            <a:lvl1pPr marL="0" indent="0">
              <a:buNone/>
              <a:defRPr sz="1800" b="0">
                <a:solidFill>
                  <a:schemeClr val="tx2">
                    <a:lumMod val="50000"/>
                  </a:schemeClr>
                </a:solidFill>
              </a:defRPr>
            </a:lvl1pPr>
            <a:lvl2pPr marL="342874" indent="0">
              <a:buNone/>
              <a:defRPr sz="1400" b="1"/>
            </a:lvl2pPr>
            <a:lvl3pPr marL="685745" indent="0">
              <a:buNone/>
              <a:defRPr sz="1400" b="1"/>
            </a:lvl3pPr>
            <a:lvl4pPr marL="1028618" indent="0">
              <a:buNone/>
              <a:defRPr sz="1200" b="1"/>
            </a:lvl4pPr>
            <a:lvl5pPr marL="1371490" indent="0">
              <a:buNone/>
              <a:defRPr sz="1200" b="1"/>
            </a:lvl5pPr>
            <a:lvl6pPr marL="1714363" indent="0">
              <a:buNone/>
              <a:defRPr sz="1200" b="1"/>
            </a:lvl6pPr>
            <a:lvl7pPr marL="2057234" indent="0">
              <a:buNone/>
              <a:defRPr sz="1200" b="1"/>
            </a:lvl7pPr>
            <a:lvl8pPr marL="2400108" indent="0">
              <a:buNone/>
              <a:defRPr sz="1200" b="1"/>
            </a:lvl8pPr>
            <a:lvl9pPr marL="2742982"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505076"/>
            <a:ext cx="3768912" cy="33928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1" y="1681163"/>
            <a:ext cx="3776662" cy="823912"/>
          </a:xfrm>
        </p:spPr>
        <p:txBody>
          <a:bodyPr vert="horz" lIns="109723" tIns="54862" rIns="109723" bIns="54862" rtlCol="0" anchor="b">
            <a:normAutofit/>
          </a:bodyPr>
          <a:lstStyle>
            <a:lvl1pPr>
              <a:buNone/>
              <a:defRPr lang="en-US" sz="1800" b="0">
                <a:solidFill>
                  <a:schemeClr val="tx2">
                    <a:lumMod val="50000"/>
                  </a:schemeClr>
                </a:soli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1" y="2505076"/>
            <a:ext cx="3776662" cy="33928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8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19340510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8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13767352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6531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Pictur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19916" y="362495"/>
            <a:ext cx="8904173" cy="5543958"/>
          </a:xfrm>
        </p:spPr>
        <p:txBody>
          <a:bodyPr anchor="t"/>
          <a:lstStyle>
            <a:lvl1pPr marL="0" indent="0">
              <a:buNone/>
              <a:defRPr sz="2400">
                <a:solidFill>
                  <a:schemeClr val="tx1">
                    <a:lumMod val="85000"/>
                  </a:schemeClr>
                </a:solidFill>
              </a:defRPr>
            </a:lvl1pPr>
            <a:lvl2pPr marL="342874" indent="0">
              <a:buNone/>
              <a:defRPr sz="2000"/>
            </a:lvl2pPr>
            <a:lvl3pPr marL="685745" indent="0">
              <a:buNone/>
              <a:defRPr sz="1800"/>
            </a:lvl3pPr>
            <a:lvl4pPr marL="1028618" indent="0">
              <a:buNone/>
              <a:defRPr sz="1400"/>
            </a:lvl4pPr>
            <a:lvl5pPr marL="1371490" indent="0">
              <a:buNone/>
              <a:defRPr sz="1400"/>
            </a:lvl5pPr>
            <a:lvl6pPr marL="1714363" indent="0">
              <a:buNone/>
              <a:defRPr sz="1400"/>
            </a:lvl6pPr>
            <a:lvl7pPr marL="2057234" indent="0">
              <a:buNone/>
              <a:defRPr sz="1400"/>
            </a:lvl7pPr>
            <a:lvl8pPr marL="2400108" indent="0">
              <a:buNone/>
              <a:defRPr sz="1400"/>
            </a:lvl8pPr>
            <a:lvl9pPr marL="2742982" indent="0">
              <a:buNone/>
              <a:defRPr sz="14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8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265380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0" y="4367160"/>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0" y="987426"/>
            <a:ext cx="7886700" cy="3379735"/>
          </a:xfrm>
        </p:spPr>
        <p:txBody>
          <a:bodyPr anchor="t"/>
          <a:lstStyle>
            <a:lvl1pPr marL="0" indent="0">
              <a:buNone/>
              <a:defRPr sz="2400">
                <a:solidFill>
                  <a:schemeClr val="tx1">
                    <a:lumMod val="85000"/>
                  </a:schemeClr>
                </a:solidFill>
              </a:defRPr>
            </a:lvl1pPr>
            <a:lvl2pPr marL="342874" indent="0">
              <a:buNone/>
              <a:defRPr sz="2000"/>
            </a:lvl2pPr>
            <a:lvl3pPr marL="685745" indent="0">
              <a:buNone/>
              <a:defRPr sz="1800"/>
            </a:lvl3pPr>
            <a:lvl4pPr marL="1028618" indent="0">
              <a:buNone/>
              <a:defRPr sz="1400"/>
            </a:lvl4pPr>
            <a:lvl5pPr marL="1371490" indent="0">
              <a:buNone/>
              <a:defRPr sz="1400"/>
            </a:lvl5pPr>
            <a:lvl6pPr marL="1714363" indent="0">
              <a:buNone/>
              <a:defRPr sz="1400"/>
            </a:lvl6pPr>
            <a:lvl7pPr marL="2057234" indent="0">
              <a:buNone/>
              <a:defRPr sz="1400"/>
            </a:lvl7pPr>
            <a:lvl8pPr marL="2400108" indent="0">
              <a:buNone/>
              <a:defRPr sz="1400"/>
            </a:lvl8pPr>
            <a:lvl9pPr marL="2742982" indent="0">
              <a:buNone/>
              <a:defRPr sz="1400"/>
            </a:lvl9pPr>
          </a:lstStyle>
          <a:p>
            <a:r>
              <a:rPr lang="en-US"/>
              <a:t>Click icon to add picture</a:t>
            </a:r>
            <a:endParaRPr lang="en-US" dirty="0"/>
          </a:p>
        </p:txBody>
      </p:sp>
      <p:sp>
        <p:nvSpPr>
          <p:cNvPr id="4" name="Text Placeholder 3"/>
          <p:cNvSpPr>
            <a:spLocks noGrp="1"/>
          </p:cNvSpPr>
          <p:nvPr>
            <p:ph type="body" sz="half" idx="2"/>
          </p:nvPr>
        </p:nvSpPr>
        <p:spPr>
          <a:xfrm>
            <a:off x="629843" y="5186517"/>
            <a:ext cx="7885510" cy="682472"/>
          </a:xfrm>
        </p:spPr>
        <p:txBody>
          <a:bodyPr/>
          <a:lstStyle>
            <a:lvl1pPr marL="0" indent="0">
              <a:buNone/>
              <a:defRPr sz="1200">
                <a:solidFill>
                  <a:schemeClr val="bg1"/>
                </a:solidFill>
              </a:defRPr>
            </a:lvl1pPr>
            <a:lvl2pPr marL="342874" indent="0">
              <a:buNone/>
              <a:defRPr sz="1100"/>
            </a:lvl2pPr>
            <a:lvl3pPr marL="685745" indent="0">
              <a:buNone/>
              <a:defRPr sz="800"/>
            </a:lvl3pPr>
            <a:lvl4pPr marL="1028618" indent="0">
              <a:buNone/>
              <a:defRPr sz="800"/>
            </a:lvl4pPr>
            <a:lvl5pPr marL="1371490" indent="0">
              <a:buNone/>
              <a:defRPr sz="800"/>
            </a:lvl5pPr>
            <a:lvl6pPr marL="1714363" indent="0">
              <a:buNone/>
              <a:defRPr sz="800"/>
            </a:lvl6pPr>
            <a:lvl7pPr marL="2057234" indent="0">
              <a:buNone/>
              <a:defRPr sz="800"/>
            </a:lvl7pPr>
            <a:lvl8pPr marL="2400108" indent="0">
              <a:buNone/>
              <a:defRPr sz="800"/>
            </a:lvl8pPr>
            <a:lvl9pPr marL="2742982"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8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26644119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2" y="987427"/>
            <a:ext cx="4629150" cy="4873625"/>
          </a:xfrm>
        </p:spPr>
        <p:txBody>
          <a:bodyPr anchor="t"/>
          <a:lstStyle>
            <a:lvl1pPr marL="0" indent="0">
              <a:buNone/>
              <a:defRPr sz="2400">
                <a:solidFill>
                  <a:schemeClr val="tx1">
                    <a:lumMod val="85000"/>
                  </a:schemeClr>
                </a:solidFill>
              </a:defRPr>
            </a:lvl1pPr>
            <a:lvl2pPr marL="342874" indent="0">
              <a:buNone/>
              <a:defRPr sz="2000"/>
            </a:lvl2pPr>
            <a:lvl3pPr marL="685745" indent="0">
              <a:buNone/>
              <a:defRPr sz="1800"/>
            </a:lvl3pPr>
            <a:lvl4pPr marL="1028618" indent="0">
              <a:buNone/>
              <a:defRPr sz="1400"/>
            </a:lvl4pPr>
            <a:lvl5pPr marL="1371490" indent="0">
              <a:buNone/>
              <a:defRPr sz="1400"/>
            </a:lvl5pPr>
            <a:lvl6pPr marL="1714363" indent="0">
              <a:buNone/>
              <a:defRPr sz="1400"/>
            </a:lvl6pPr>
            <a:lvl7pPr marL="2057234" indent="0">
              <a:buNone/>
              <a:defRPr sz="1400"/>
            </a:lvl7pPr>
            <a:lvl8pPr marL="2400108" indent="0">
              <a:buNone/>
              <a:defRPr sz="1400"/>
            </a:lvl8pPr>
            <a:lvl9pPr marL="2742982" indent="0">
              <a:buNone/>
              <a:defRPr sz="1400"/>
            </a:lvl9pPr>
          </a:lstStyle>
          <a:p>
            <a:r>
              <a:rPr lang="en-US"/>
              <a:t>Click icon to add picture</a:t>
            </a:r>
            <a:endParaRPr lang="en-US" dirty="0"/>
          </a:p>
        </p:txBody>
      </p:sp>
      <p:sp>
        <p:nvSpPr>
          <p:cNvPr id="4" name="Text Placeholder 3"/>
          <p:cNvSpPr>
            <a:spLocks noGrp="1"/>
          </p:cNvSpPr>
          <p:nvPr>
            <p:ph type="body" sz="half" idx="2"/>
          </p:nvPr>
        </p:nvSpPr>
        <p:spPr>
          <a:xfrm>
            <a:off x="840001" y="2057400"/>
            <a:ext cx="2739019" cy="3811588"/>
          </a:xfrm>
        </p:spPr>
        <p:txBody>
          <a:bodyPr/>
          <a:lstStyle>
            <a:lvl1pPr marL="0" indent="0">
              <a:buNone/>
              <a:defRPr sz="1200">
                <a:solidFill>
                  <a:schemeClr val="bg1"/>
                </a:solidFill>
              </a:defRPr>
            </a:lvl1pPr>
            <a:lvl2pPr marL="342874" indent="0">
              <a:buNone/>
              <a:defRPr sz="1100"/>
            </a:lvl2pPr>
            <a:lvl3pPr marL="685745" indent="0">
              <a:buNone/>
              <a:defRPr sz="800"/>
            </a:lvl3pPr>
            <a:lvl4pPr marL="1028618" indent="0">
              <a:buNone/>
              <a:defRPr sz="800"/>
            </a:lvl4pPr>
            <a:lvl5pPr marL="1371490" indent="0">
              <a:buNone/>
              <a:defRPr sz="800"/>
            </a:lvl5pPr>
            <a:lvl6pPr marL="1714363" indent="0">
              <a:buNone/>
              <a:defRPr sz="800"/>
            </a:lvl6pPr>
            <a:lvl7pPr marL="2057234" indent="0">
              <a:buNone/>
              <a:defRPr sz="800"/>
            </a:lvl7pPr>
            <a:lvl8pPr marL="2400108" indent="0">
              <a:buNone/>
              <a:defRPr sz="800"/>
            </a:lvl8pPr>
            <a:lvl9pPr marL="2742982"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8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3220875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2" y="987427"/>
            <a:ext cx="462915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1" y="2057400"/>
            <a:ext cx="2739019" cy="3811588"/>
          </a:xfrm>
        </p:spPr>
        <p:txBody>
          <a:bodyPr/>
          <a:lstStyle>
            <a:lvl1pPr marL="0" indent="0">
              <a:buNone/>
              <a:defRPr sz="1200">
                <a:solidFill>
                  <a:schemeClr val="bg1"/>
                </a:solidFill>
              </a:defRPr>
            </a:lvl1pPr>
            <a:lvl2pPr marL="342874" indent="0">
              <a:buNone/>
              <a:defRPr sz="1100"/>
            </a:lvl2pPr>
            <a:lvl3pPr marL="685745" indent="0">
              <a:buNone/>
              <a:defRPr sz="800"/>
            </a:lvl3pPr>
            <a:lvl4pPr marL="1028618" indent="0">
              <a:buNone/>
              <a:defRPr sz="800"/>
            </a:lvl4pPr>
            <a:lvl5pPr marL="1371490" indent="0">
              <a:buNone/>
              <a:defRPr sz="800"/>
            </a:lvl5pPr>
            <a:lvl6pPr marL="1714363" indent="0">
              <a:buNone/>
              <a:defRPr sz="800"/>
            </a:lvl6pPr>
            <a:lvl7pPr marL="2057234" indent="0">
              <a:buNone/>
              <a:defRPr sz="800"/>
            </a:lvl7pPr>
            <a:lvl8pPr marL="2400108" indent="0">
              <a:buNone/>
              <a:defRPr sz="800"/>
            </a:lvl8pPr>
            <a:lvl9pPr marL="2742982"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8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551345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0" y="365127"/>
            <a:ext cx="7886700" cy="3534344"/>
          </a:xfrm>
        </p:spPr>
        <p:txBody>
          <a:bodyPr anchor="ctr"/>
          <a:lstStyle>
            <a:lvl1pPr>
              <a:defRPr sz="3200" b="1"/>
            </a:lvl1pPr>
          </a:lstStyle>
          <a:p>
            <a:r>
              <a:rPr lang="en-US"/>
              <a:t>Click to edit Master title style</a:t>
            </a:r>
            <a:endParaRPr lang="en-US" dirty="0"/>
          </a:p>
        </p:txBody>
      </p:sp>
      <p:sp>
        <p:nvSpPr>
          <p:cNvPr id="4" name="Text Placeholder 3"/>
          <p:cNvSpPr>
            <a:spLocks noGrp="1"/>
          </p:cNvSpPr>
          <p:nvPr>
            <p:ph type="body" sz="half" idx="2"/>
          </p:nvPr>
        </p:nvSpPr>
        <p:spPr>
          <a:xfrm>
            <a:off x="629843" y="4376997"/>
            <a:ext cx="7885510" cy="1501826"/>
          </a:xfrm>
        </p:spPr>
        <p:txBody>
          <a:bodyPr anchor="ctr"/>
          <a:lstStyle>
            <a:lvl1pPr marL="0" indent="0">
              <a:buNone/>
              <a:defRPr sz="1200"/>
            </a:lvl1pPr>
            <a:lvl2pPr marL="342874" indent="0">
              <a:buNone/>
              <a:defRPr sz="1100"/>
            </a:lvl2pPr>
            <a:lvl3pPr marL="685745" indent="0">
              <a:buNone/>
              <a:defRPr sz="800"/>
            </a:lvl3pPr>
            <a:lvl4pPr marL="1028618" indent="0">
              <a:buNone/>
              <a:defRPr sz="800"/>
            </a:lvl4pPr>
            <a:lvl5pPr marL="1371490" indent="0">
              <a:buNone/>
              <a:defRPr sz="800"/>
            </a:lvl5pPr>
            <a:lvl6pPr marL="1714363" indent="0">
              <a:buNone/>
              <a:defRPr sz="800"/>
            </a:lvl6pPr>
            <a:lvl7pPr marL="2057234" indent="0">
              <a:buNone/>
              <a:defRPr sz="800"/>
            </a:lvl7pPr>
            <a:lvl8pPr marL="2400108" indent="0">
              <a:buNone/>
              <a:defRPr sz="800"/>
            </a:lvl8pPr>
            <a:lvl9pPr marL="2742982"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8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6476578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8" y="365127"/>
            <a:ext cx="6977064" cy="2992904"/>
          </a:xfrm>
        </p:spPr>
        <p:txBody>
          <a:bodyPr anchor="ctr"/>
          <a:lstStyle>
            <a:lvl1pPr>
              <a:defRPr sz="3200" b="1"/>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60"/>
            <a:ext cx="6564224" cy="548968"/>
          </a:xfrm>
        </p:spPr>
        <p:txBody>
          <a:bodyPr anchor="t">
            <a:normAutofit/>
          </a:bodyPr>
          <a:lstStyle>
            <a:lvl1pPr marL="0" indent="0" algn="r">
              <a:buNone/>
              <a:defRPr sz="1100" i="1">
                <a:solidFill>
                  <a:schemeClr val="tx2">
                    <a:lumMod val="50000"/>
                  </a:schemeClr>
                </a:solidFill>
              </a:defRPr>
            </a:lvl1pPr>
            <a:lvl2pPr marL="342874" indent="0">
              <a:buNone/>
              <a:defRPr sz="1100"/>
            </a:lvl2pPr>
            <a:lvl3pPr marL="685745" indent="0">
              <a:buNone/>
              <a:defRPr sz="800"/>
            </a:lvl3pPr>
            <a:lvl4pPr marL="1028618" indent="0">
              <a:buNone/>
              <a:defRPr sz="800"/>
            </a:lvl4pPr>
            <a:lvl5pPr marL="1371490" indent="0">
              <a:buNone/>
              <a:defRPr sz="800"/>
            </a:lvl5pPr>
            <a:lvl6pPr marL="1714363" indent="0">
              <a:buNone/>
              <a:defRPr sz="800"/>
            </a:lvl6pPr>
            <a:lvl7pPr marL="2057234" indent="0">
              <a:buNone/>
              <a:defRPr sz="800"/>
            </a:lvl7pPr>
            <a:lvl8pPr marL="2400108" indent="0">
              <a:buNone/>
              <a:defRPr sz="800"/>
            </a:lvl8pPr>
            <a:lvl9pPr marL="2742982" indent="0">
              <a:buNone/>
              <a:defRPr sz="800"/>
            </a:lvl9pPr>
          </a:lstStyle>
          <a:p>
            <a:pPr lvl="0"/>
            <a:r>
              <a:rPr lang="en-US"/>
              <a:t>Click to edit Master text styles</a:t>
            </a:r>
          </a:p>
        </p:txBody>
      </p:sp>
      <p:sp>
        <p:nvSpPr>
          <p:cNvPr id="4" name="Text Placeholder 3"/>
          <p:cNvSpPr>
            <a:spLocks noGrp="1"/>
          </p:cNvSpPr>
          <p:nvPr>
            <p:ph type="body" sz="half" idx="2"/>
          </p:nvPr>
        </p:nvSpPr>
        <p:spPr>
          <a:xfrm>
            <a:off x="629842" y="4399977"/>
            <a:ext cx="7884318" cy="1489496"/>
          </a:xfrm>
        </p:spPr>
        <p:txBody>
          <a:bodyPr anchor="ctr">
            <a:normAutofit/>
          </a:bodyPr>
          <a:lstStyle>
            <a:lvl1pPr marL="0" indent="0">
              <a:buNone/>
              <a:defRPr sz="1200"/>
            </a:lvl1pPr>
            <a:lvl2pPr marL="342874" indent="0">
              <a:buNone/>
              <a:defRPr sz="1100"/>
            </a:lvl2pPr>
            <a:lvl3pPr marL="685745" indent="0">
              <a:buNone/>
              <a:defRPr sz="800"/>
            </a:lvl3pPr>
            <a:lvl4pPr marL="1028618" indent="0">
              <a:buNone/>
              <a:defRPr sz="800"/>
            </a:lvl4pPr>
            <a:lvl5pPr marL="1371490" indent="0">
              <a:buNone/>
              <a:defRPr sz="800"/>
            </a:lvl5pPr>
            <a:lvl6pPr marL="1714363" indent="0">
              <a:buNone/>
              <a:defRPr sz="800"/>
            </a:lvl6pPr>
            <a:lvl7pPr marL="2057234" indent="0">
              <a:buNone/>
              <a:defRPr sz="800"/>
            </a:lvl7pPr>
            <a:lvl8pPr marL="2400108" indent="0">
              <a:buNone/>
              <a:defRPr sz="800"/>
            </a:lvl8pPr>
            <a:lvl9pPr marL="2742982"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8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
        <p:nvSpPr>
          <p:cNvPr id="9" name="TextBox 8"/>
          <p:cNvSpPr txBox="1"/>
          <p:nvPr/>
        </p:nvSpPr>
        <p:spPr>
          <a:xfrm>
            <a:off x="833284" y="786827"/>
            <a:ext cx="457200" cy="584776"/>
          </a:xfrm>
          <a:prstGeom prst="rect">
            <a:avLst/>
          </a:prstGeom>
        </p:spPr>
        <p:txBody>
          <a:bodyPr vert="horz" lIns="68578" tIns="34289" rIns="68578" bIns="3428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27922" fontAlgn="auto">
              <a:spcAft>
                <a:spcPts val="0"/>
              </a:spcAft>
              <a:buClrTx/>
              <a:buSzTx/>
              <a:buFontTx/>
              <a:buNone/>
            </a:pPr>
            <a:r>
              <a:rPr lang="en-US" sz="6000" dirty="0">
                <a:solidFill>
                  <a:prstClr val="white"/>
                </a:solidFill>
                <a:effectLst/>
                <a:latin typeface="Arial" panose="020B0604020202020204"/>
              </a:rPr>
              <a:t>“</a:t>
            </a:r>
          </a:p>
        </p:txBody>
      </p:sp>
      <p:sp>
        <p:nvSpPr>
          <p:cNvPr id="10" name="TextBox 9"/>
          <p:cNvSpPr txBox="1"/>
          <p:nvPr/>
        </p:nvSpPr>
        <p:spPr>
          <a:xfrm>
            <a:off x="7828360" y="2743200"/>
            <a:ext cx="457200" cy="584776"/>
          </a:xfrm>
          <a:prstGeom prst="rect">
            <a:avLst/>
          </a:prstGeom>
        </p:spPr>
        <p:txBody>
          <a:bodyPr vert="horz" lIns="68578" tIns="34289" rIns="68578" bIns="3428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27922" fontAlgn="auto">
              <a:spcAft>
                <a:spcPts val="0"/>
              </a:spcAft>
              <a:buClrTx/>
              <a:buSzTx/>
              <a:buFontTx/>
              <a:buNone/>
            </a:pPr>
            <a:r>
              <a:rPr lang="en-US" sz="6000" dirty="0">
                <a:solidFill>
                  <a:prstClr val="white"/>
                </a:solidFill>
                <a:effectLst/>
                <a:latin typeface="Arial" panose="020B0604020202020204"/>
              </a:rPr>
              <a:t>”</a:t>
            </a:r>
          </a:p>
        </p:txBody>
      </p:sp>
    </p:spTree>
    <p:extLst>
      <p:ext uri="{BB962C8B-B14F-4D97-AF65-F5344CB8AC3E}">
        <p14:creationId xmlns:p14="http://schemas.microsoft.com/office/powerpoint/2010/main" val="15466190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0" y="2232672"/>
            <a:ext cx="7886700" cy="2511835"/>
          </a:xfrm>
        </p:spPr>
        <p:txBody>
          <a:bodyPr anchor="b">
            <a:normAutofit/>
          </a:bodyPr>
          <a:lstStyle>
            <a:lvl1pPr>
              <a:defRPr sz="4100"/>
            </a:lvl1pPr>
          </a:lstStyle>
          <a:p>
            <a:r>
              <a:rPr lang="en-US"/>
              <a:t>Click to edit Master title style</a:t>
            </a:r>
            <a:endParaRPr lang="en-US" dirty="0"/>
          </a:p>
        </p:txBody>
      </p:sp>
      <p:sp>
        <p:nvSpPr>
          <p:cNvPr id="4" name="Text Placeholder 3"/>
          <p:cNvSpPr>
            <a:spLocks noGrp="1"/>
          </p:cNvSpPr>
          <p:nvPr>
            <p:ph type="body" sz="half" idx="2"/>
          </p:nvPr>
        </p:nvSpPr>
        <p:spPr>
          <a:xfrm>
            <a:off x="629843" y="4756287"/>
            <a:ext cx="7885510" cy="1140644"/>
          </a:xfrm>
        </p:spPr>
        <p:txBody>
          <a:bodyPr anchor="t"/>
          <a:lstStyle>
            <a:lvl1pPr marL="0" indent="0">
              <a:buNone/>
              <a:defRPr sz="1200"/>
            </a:lvl1pPr>
            <a:lvl2pPr marL="342874" indent="0">
              <a:buNone/>
              <a:defRPr sz="1100"/>
            </a:lvl2pPr>
            <a:lvl3pPr marL="685745" indent="0">
              <a:buNone/>
              <a:defRPr sz="800"/>
            </a:lvl3pPr>
            <a:lvl4pPr marL="1028618" indent="0">
              <a:buNone/>
              <a:defRPr sz="800"/>
            </a:lvl4pPr>
            <a:lvl5pPr marL="1371490" indent="0">
              <a:buNone/>
              <a:defRPr sz="800"/>
            </a:lvl5pPr>
            <a:lvl6pPr marL="1714363" indent="0">
              <a:buNone/>
              <a:defRPr sz="800"/>
            </a:lvl6pPr>
            <a:lvl7pPr marL="2057234" indent="0">
              <a:buNone/>
              <a:defRPr sz="800"/>
            </a:lvl7pPr>
            <a:lvl8pPr marL="2400108" indent="0">
              <a:buNone/>
              <a:defRPr sz="800"/>
            </a:lvl8pPr>
            <a:lvl9pPr marL="2742982" indent="0">
              <a:buNone/>
              <a:defRPr sz="8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8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42253186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E6E6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800" b="1" i="0">
                <a:solidFill>
                  <a:srgbClr val="D9D9D9"/>
                </a:solidFill>
                <a:latin typeface="Arial"/>
                <a:cs typeface="Arial"/>
              </a:defRPr>
            </a:lvl1pPr>
          </a:lstStyle>
          <a:p>
            <a:pPr marL="12700">
              <a:lnSpc>
                <a:spcPts val="2090"/>
              </a:lnSpc>
            </a:pPr>
            <a:r>
              <a:rPr spc="-5" dirty="0"/>
              <a:t>INFO6080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p:txBody>
          <a:bodyPr lIns="0" tIns="0" rIns="0" bIns="0"/>
          <a:lstStyle>
            <a:lvl1pPr>
              <a:defRPr sz="900" b="0" i="0">
                <a:solidFill>
                  <a:srgbClr val="D9D9D9"/>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5"/>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solidFill>
                  <a:schemeClr val="tx2">
                    <a:lumMod val="50000"/>
                  </a:schemeClr>
                </a:solidFill>
              </a:defRPr>
            </a:lvl1pPr>
            <a:lvl2pPr marL="342874" indent="0">
              <a:buNone/>
              <a:defRPr sz="1400" b="1"/>
            </a:lvl2pPr>
            <a:lvl3pPr marL="685745" indent="0">
              <a:buNone/>
              <a:defRPr sz="1400" b="1"/>
            </a:lvl3pPr>
            <a:lvl4pPr marL="1028618" indent="0">
              <a:buNone/>
              <a:defRPr sz="1200" b="1"/>
            </a:lvl4pPr>
            <a:lvl5pPr marL="1371490" indent="0">
              <a:buNone/>
              <a:defRPr sz="1200" b="1"/>
            </a:lvl5pPr>
            <a:lvl6pPr marL="1714363" indent="0">
              <a:buNone/>
              <a:defRPr sz="1200" b="1"/>
            </a:lvl6pPr>
            <a:lvl7pPr marL="2057234" indent="0">
              <a:buNone/>
              <a:defRPr sz="1200" b="1"/>
            </a:lvl7pPr>
            <a:lvl8pPr marL="2400108" indent="0">
              <a:buNone/>
              <a:defRPr sz="1200" b="1"/>
            </a:lvl8pPr>
            <a:lvl9pPr marL="2742982"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601" y="2571753"/>
            <a:ext cx="2195513" cy="3326130"/>
          </a:xfrm>
        </p:spPr>
        <p:txBody>
          <a:bodyPr anchor="t">
            <a:normAutofit/>
          </a:bodyPr>
          <a:lstStyle>
            <a:lvl1pPr marL="0" indent="0">
              <a:buNone/>
              <a:defRPr sz="1100"/>
            </a:lvl1pPr>
            <a:lvl2pPr marL="342874" indent="0">
              <a:buNone/>
              <a:defRPr sz="800"/>
            </a:lvl2pPr>
            <a:lvl3pPr marL="685745" indent="0">
              <a:buNone/>
              <a:defRPr sz="800"/>
            </a:lvl3pPr>
            <a:lvl4pPr marL="1028618" indent="0">
              <a:buNone/>
              <a:defRPr sz="700"/>
            </a:lvl4pPr>
            <a:lvl5pPr marL="1371490" indent="0">
              <a:buNone/>
              <a:defRPr sz="700"/>
            </a:lvl5pPr>
            <a:lvl6pPr marL="1714363" indent="0">
              <a:buNone/>
              <a:defRPr sz="700"/>
            </a:lvl6pPr>
            <a:lvl7pPr marL="2057234" indent="0">
              <a:buNone/>
              <a:defRPr sz="700"/>
            </a:lvl7pPr>
            <a:lvl8pPr marL="2400108" indent="0">
              <a:buNone/>
              <a:defRPr sz="700"/>
            </a:lvl8pPr>
            <a:lvl9pPr marL="2742982" indent="0">
              <a:buNone/>
              <a:defRPr sz="700"/>
            </a:lvl9pPr>
          </a:lstStyle>
          <a:p>
            <a:pPr lvl="0"/>
            <a:r>
              <a:rPr lang="en-US"/>
              <a:t>Click to edit Master text styles</a:t>
            </a:r>
          </a:p>
        </p:txBody>
      </p:sp>
      <p:sp>
        <p:nvSpPr>
          <p:cNvPr id="9" name="Text Placeholder 4"/>
          <p:cNvSpPr>
            <a:spLocks noGrp="1"/>
          </p:cNvSpPr>
          <p:nvPr>
            <p:ph type="body" sz="quarter" idx="3"/>
          </p:nvPr>
        </p:nvSpPr>
        <p:spPr>
          <a:xfrm>
            <a:off x="3441000" y="1885950"/>
            <a:ext cx="2202181" cy="576262"/>
          </a:xfrm>
        </p:spPr>
        <p:txBody>
          <a:bodyPr vert="horz" lIns="109723" tIns="54862" rIns="109723" bIns="54862" rtlCol="0" anchor="b">
            <a:noAutofit/>
          </a:bodyPr>
          <a:lstStyle>
            <a:lvl1pPr>
              <a:buNone/>
              <a:defRPr lang="en-US" sz="1800" b="0">
                <a:solidFill>
                  <a:schemeClr val="tx2">
                    <a:lumMod val="50000"/>
                  </a:schemeClr>
                </a:soli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3" y="2571753"/>
            <a:ext cx="2210096" cy="3326130"/>
          </a:xfrm>
        </p:spPr>
        <p:txBody>
          <a:bodyPr anchor="t">
            <a:normAutofit/>
          </a:bodyPr>
          <a:lstStyle>
            <a:lvl1pPr marL="0" indent="0">
              <a:buNone/>
              <a:defRPr sz="1100"/>
            </a:lvl1pPr>
            <a:lvl2pPr marL="342874" indent="0">
              <a:buNone/>
              <a:defRPr sz="800"/>
            </a:lvl2pPr>
            <a:lvl3pPr marL="685745" indent="0">
              <a:buNone/>
              <a:defRPr sz="800"/>
            </a:lvl3pPr>
            <a:lvl4pPr marL="1028618" indent="0">
              <a:buNone/>
              <a:defRPr sz="700"/>
            </a:lvl4pPr>
            <a:lvl5pPr marL="1371490" indent="0">
              <a:buNone/>
              <a:defRPr sz="700"/>
            </a:lvl5pPr>
            <a:lvl6pPr marL="1714363" indent="0">
              <a:buNone/>
              <a:defRPr sz="700"/>
            </a:lvl6pPr>
            <a:lvl7pPr marL="2057234" indent="0">
              <a:buNone/>
              <a:defRPr sz="700"/>
            </a:lvl7pPr>
            <a:lvl8pPr marL="2400108" indent="0">
              <a:buNone/>
              <a:defRPr sz="700"/>
            </a:lvl8pPr>
            <a:lvl9pPr marL="2742982" indent="0">
              <a:buNone/>
              <a:defRPr sz="700"/>
            </a:lvl9pPr>
          </a:lstStyle>
          <a:p>
            <a:pPr lvl="0"/>
            <a:r>
              <a:rPr lang="en-US"/>
              <a:t>Click to edit Master text styles</a:t>
            </a:r>
          </a:p>
        </p:txBody>
      </p:sp>
      <p:sp>
        <p:nvSpPr>
          <p:cNvPr id="11" name="Text Placeholder 4"/>
          <p:cNvSpPr>
            <a:spLocks noGrp="1"/>
          </p:cNvSpPr>
          <p:nvPr>
            <p:ph type="body" sz="quarter" idx="13"/>
          </p:nvPr>
        </p:nvSpPr>
        <p:spPr>
          <a:xfrm>
            <a:off x="5871781" y="1885950"/>
            <a:ext cx="2199085" cy="576262"/>
          </a:xfrm>
        </p:spPr>
        <p:txBody>
          <a:bodyPr vert="horz" lIns="109723" tIns="54862" rIns="109723" bIns="54862" rtlCol="0" anchor="b">
            <a:noAutofit/>
          </a:bodyPr>
          <a:lstStyle>
            <a:lvl1pPr>
              <a:buNone/>
              <a:defRPr lang="en-US" sz="1800" b="0" dirty="0">
                <a:solidFill>
                  <a:schemeClr val="tx2">
                    <a:lumMod val="50000"/>
                  </a:schemeClr>
                </a:soli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81" y="2571753"/>
            <a:ext cx="2199085" cy="3326130"/>
          </a:xfrm>
        </p:spPr>
        <p:txBody>
          <a:bodyPr anchor="t">
            <a:normAutofit/>
          </a:bodyPr>
          <a:lstStyle>
            <a:lvl1pPr marL="0" indent="0">
              <a:buNone/>
              <a:defRPr sz="1100"/>
            </a:lvl1pPr>
            <a:lvl2pPr marL="342874" indent="0">
              <a:buNone/>
              <a:defRPr sz="800"/>
            </a:lvl2pPr>
            <a:lvl3pPr marL="685745" indent="0">
              <a:buNone/>
              <a:defRPr sz="800"/>
            </a:lvl3pPr>
            <a:lvl4pPr marL="1028618" indent="0">
              <a:buNone/>
              <a:defRPr sz="700"/>
            </a:lvl4pPr>
            <a:lvl5pPr marL="1371490" indent="0">
              <a:buNone/>
              <a:defRPr sz="700"/>
            </a:lvl5pPr>
            <a:lvl6pPr marL="1714363" indent="0">
              <a:buNone/>
              <a:defRPr sz="700"/>
            </a:lvl6pPr>
            <a:lvl7pPr marL="2057234" indent="0">
              <a:buNone/>
              <a:defRPr sz="700"/>
            </a:lvl7pPr>
            <a:lvl8pPr marL="2400108" indent="0">
              <a:buNone/>
              <a:defRPr sz="700"/>
            </a:lvl8pPr>
            <a:lvl9pPr marL="2742982" indent="0">
              <a:buNone/>
              <a:defRPr sz="7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8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7441870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5"/>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solidFill>
                  <a:schemeClr val="tx2">
                    <a:lumMod val="50000"/>
                  </a:schemeClr>
                </a:solidFill>
              </a:defRPr>
            </a:lvl1pPr>
            <a:lvl2pPr marL="342874" indent="0">
              <a:buNone/>
              <a:defRPr sz="1400" b="1"/>
            </a:lvl2pPr>
            <a:lvl3pPr marL="685745" indent="0">
              <a:buNone/>
              <a:defRPr sz="1400" b="1"/>
            </a:lvl3pPr>
            <a:lvl4pPr marL="1028618" indent="0">
              <a:buNone/>
              <a:defRPr sz="1200" b="1"/>
            </a:lvl4pPr>
            <a:lvl5pPr marL="1371490" indent="0">
              <a:buNone/>
              <a:defRPr sz="1200" b="1"/>
            </a:lvl5pPr>
            <a:lvl6pPr marL="1714363" indent="0">
              <a:buNone/>
              <a:defRPr sz="1200" b="1"/>
            </a:lvl6pPr>
            <a:lvl7pPr marL="2057234" indent="0">
              <a:buNone/>
              <a:defRPr sz="1200" b="1"/>
            </a:lvl7pPr>
            <a:lvl8pPr marL="2400108" indent="0">
              <a:buNone/>
              <a:defRPr sz="1200" b="1"/>
            </a:lvl8pPr>
            <a:lvl9pPr marL="2742982"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874" indent="0">
              <a:buNone/>
              <a:defRPr sz="1200"/>
            </a:lvl2pPr>
            <a:lvl3pPr marL="685745" indent="0">
              <a:buNone/>
              <a:defRPr sz="1200"/>
            </a:lvl3pPr>
            <a:lvl4pPr marL="1028618" indent="0">
              <a:buNone/>
              <a:defRPr sz="1200"/>
            </a:lvl4pPr>
            <a:lvl5pPr marL="1371490" indent="0">
              <a:buNone/>
              <a:defRPr sz="1200"/>
            </a:lvl5pPr>
            <a:lvl6pPr marL="1714363" indent="0">
              <a:buNone/>
              <a:defRPr sz="1200"/>
            </a:lvl6pPr>
            <a:lvl7pPr marL="2057234" indent="0">
              <a:buNone/>
              <a:defRPr sz="1200"/>
            </a:lvl7pPr>
            <a:lvl8pPr marL="2400108" indent="0">
              <a:buNone/>
              <a:defRPr sz="1200"/>
            </a:lvl8pPr>
            <a:lvl9pPr marL="2742982"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5"/>
            <a:ext cx="2205038" cy="659189"/>
          </a:xfrm>
        </p:spPr>
        <p:txBody>
          <a:bodyPr anchor="t">
            <a:normAutofit/>
          </a:bodyPr>
          <a:lstStyle>
            <a:lvl1pPr marL="0" indent="0">
              <a:buNone/>
              <a:defRPr sz="1100"/>
            </a:lvl1pPr>
            <a:lvl2pPr marL="342874" indent="0">
              <a:buNone/>
              <a:defRPr sz="800"/>
            </a:lvl2pPr>
            <a:lvl3pPr marL="685745" indent="0">
              <a:buNone/>
              <a:defRPr sz="800"/>
            </a:lvl3pPr>
            <a:lvl4pPr marL="1028618" indent="0">
              <a:buNone/>
              <a:defRPr sz="700"/>
            </a:lvl4pPr>
            <a:lvl5pPr marL="1371490" indent="0">
              <a:buNone/>
              <a:defRPr sz="700"/>
            </a:lvl5pPr>
            <a:lvl6pPr marL="1714363" indent="0">
              <a:buNone/>
              <a:defRPr sz="700"/>
            </a:lvl6pPr>
            <a:lvl7pPr marL="2057234" indent="0">
              <a:buNone/>
              <a:defRPr sz="700"/>
            </a:lvl7pPr>
            <a:lvl8pPr marL="2400108" indent="0">
              <a:buNone/>
              <a:defRPr sz="700"/>
            </a:lvl8pPr>
            <a:lvl9pPr marL="2742982" indent="0">
              <a:buNone/>
              <a:defRPr sz="700"/>
            </a:lvl9pPr>
          </a:lstStyle>
          <a:p>
            <a:pPr lvl="0"/>
            <a:r>
              <a:rPr lang="en-US"/>
              <a:t>Click to edit Master text styles</a:t>
            </a:r>
          </a:p>
        </p:txBody>
      </p:sp>
      <p:sp>
        <p:nvSpPr>
          <p:cNvPr id="22" name="Text Placeholder 4"/>
          <p:cNvSpPr>
            <a:spLocks noGrp="1"/>
          </p:cNvSpPr>
          <p:nvPr>
            <p:ph type="body" sz="quarter" idx="3"/>
          </p:nvPr>
        </p:nvSpPr>
        <p:spPr>
          <a:xfrm>
            <a:off x="3426749" y="4297503"/>
            <a:ext cx="2197894" cy="576262"/>
          </a:xfrm>
        </p:spPr>
        <p:txBody>
          <a:bodyPr anchor="b">
            <a:noAutofit/>
          </a:bodyPr>
          <a:lstStyle>
            <a:lvl1pPr marL="0" indent="0">
              <a:buNone/>
              <a:defRPr sz="1800" b="0">
                <a:solidFill>
                  <a:schemeClr val="tx2">
                    <a:lumMod val="50000"/>
                  </a:schemeClr>
                </a:solidFill>
              </a:defRPr>
            </a:lvl1pPr>
            <a:lvl2pPr marL="342874" indent="0">
              <a:buNone/>
              <a:defRPr sz="1400" b="1"/>
            </a:lvl2pPr>
            <a:lvl3pPr marL="685745" indent="0">
              <a:buNone/>
              <a:defRPr sz="1400" b="1"/>
            </a:lvl3pPr>
            <a:lvl4pPr marL="1028618" indent="0">
              <a:buNone/>
              <a:defRPr sz="1200" b="1"/>
            </a:lvl4pPr>
            <a:lvl5pPr marL="1371490" indent="0">
              <a:buNone/>
              <a:defRPr sz="1200" b="1"/>
            </a:lvl5pPr>
            <a:lvl6pPr marL="1714363" indent="0">
              <a:buNone/>
              <a:defRPr sz="1200" b="1"/>
            </a:lvl6pPr>
            <a:lvl7pPr marL="2057234" indent="0">
              <a:buNone/>
              <a:defRPr sz="1200" b="1"/>
            </a:lvl7pPr>
            <a:lvl8pPr marL="2400108" indent="0">
              <a:buNone/>
              <a:defRPr sz="1200" b="1"/>
            </a:lvl8pPr>
            <a:lvl9pPr marL="2742982"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874" indent="0">
              <a:buNone/>
              <a:defRPr sz="1200"/>
            </a:lvl2pPr>
            <a:lvl3pPr marL="685745" indent="0">
              <a:buNone/>
              <a:defRPr sz="1200"/>
            </a:lvl3pPr>
            <a:lvl4pPr marL="1028618" indent="0">
              <a:buNone/>
              <a:defRPr sz="1200"/>
            </a:lvl4pPr>
            <a:lvl5pPr marL="1371490" indent="0">
              <a:buNone/>
              <a:defRPr sz="1200"/>
            </a:lvl5pPr>
            <a:lvl6pPr marL="1714363" indent="0">
              <a:buNone/>
              <a:defRPr sz="1200"/>
            </a:lvl6pPr>
            <a:lvl7pPr marL="2057234" indent="0">
              <a:buNone/>
              <a:defRPr sz="1200"/>
            </a:lvl7pPr>
            <a:lvl8pPr marL="2400108" indent="0">
              <a:buNone/>
              <a:defRPr sz="1200"/>
            </a:lvl8pPr>
            <a:lvl9pPr marL="2742982"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6" y="4873765"/>
            <a:ext cx="2200805" cy="659189"/>
          </a:xfrm>
        </p:spPr>
        <p:txBody>
          <a:bodyPr anchor="t">
            <a:normAutofit/>
          </a:bodyPr>
          <a:lstStyle>
            <a:lvl1pPr marL="0" indent="0">
              <a:buNone/>
              <a:defRPr sz="1100"/>
            </a:lvl1pPr>
            <a:lvl2pPr marL="342874" indent="0">
              <a:buNone/>
              <a:defRPr sz="800"/>
            </a:lvl2pPr>
            <a:lvl3pPr marL="685745" indent="0">
              <a:buNone/>
              <a:defRPr sz="800"/>
            </a:lvl3pPr>
            <a:lvl4pPr marL="1028618" indent="0">
              <a:buNone/>
              <a:defRPr sz="700"/>
            </a:lvl4pPr>
            <a:lvl5pPr marL="1371490" indent="0">
              <a:buNone/>
              <a:defRPr sz="700"/>
            </a:lvl5pPr>
            <a:lvl6pPr marL="1714363" indent="0">
              <a:buNone/>
              <a:defRPr sz="700"/>
            </a:lvl6pPr>
            <a:lvl7pPr marL="2057234" indent="0">
              <a:buNone/>
              <a:defRPr sz="700"/>
            </a:lvl7pPr>
            <a:lvl8pPr marL="2400108" indent="0">
              <a:buNone/>
              <a:defRPr sz="700"/>
            </a:lvl8pPr>
            <a:lvl9pPr marL="2742982" indent="0">
              <a:buNone/>
              <a:defRPr sz="700"/>
            </a:lvl9pPr>
          </a:lstStyle>
          <a:p>
            <a:pPr lvl="0"/>
            <a:r>
              <a:rPr lang="en-US"/>
              <a:t>Click to edit Master text styles</a:t>
            </a:r>
          </a:p>
        </p:txBody>
      </p:sp>
      <p:sp>
        <p:nvSpPr>
          <p:cNvPr id="25" name="Text Placeholder 4"/>
          <p:cNvSpPr>
            <a:spLocks noGrp="1"/>
          </p:cNvSpPr>
          <p:nvPr>
            <p:ph type="body" sz="quarter" idx="13"/>
          </p:nvPr>
        </p:nvSpPr>
        <p:spPr>
          <a:xfrm>
            <a:off x="5853246" y="4297503"/>
            <a:ext cx="2199085" cy="576262"/>
          </a:xfrm>
        </p:spPr>
        <p:txBody>
          <a:bodyPr anchor="b">
            <a:noAutofit/>
          </a:bodyPr>
          <a:lstStyle>
            <a:lvl1pPr marL="0" indent="0">
              <a:buNone/>
              <a:defRPr sz="1800" b="0">
                <a:solidFill>
                  <a:schemeClr val="tx2">
                    <a:lumMod val="50000"/>
                  </a:schemeClr>
                </a:solidFill>
              </a:defRPr>
            </a:lvl1pPr>
            <a:lvl2pPr marL="342874" indent="0">
              <a:buNone/>
              <a:defRPr sz="1400" b="1"/>
            </a:lvl2pPr>
            <a:lvl3pPr marL="685745" indent="0">
              <a:buNone/>
              <a:defRPr sz="1400" b="1"/>
            </a:lvl3pPr>
            <a:lvl4pPr marL="1028618" indent="0">
              <a:buNone/>
              <a:defRPr sz="1200" b="1"/>
            </a:lvl4pPr>
            <a:lvl5pPr marL="1371490" indent="0">
              <a:buNone/>
              <a:defRPr sz="1200" b="1"/>
            </a:lvl5pPr>
            <a:lvl6pPr marL="1714363" indent="0">
              <a:buNone/>
              <a:defRPr sz="1200" b="1"/>
            </a:lvl6pPr>
            <a:lvl7pPr marL="2057234" indent="0">
              <a:buNone/>
              <a:defRPr sz="1200" b="1"/>
            </a:lvl7pPr>
            <a:lvl8pPr marL="2400108" indent="0">
              <a:buNone/>
              <a:defRPr sz="1200" b="1"/>
            </a:lvl8pPr>
            <a:lvl9pPr marL="2742982"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4"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874" indent="0">
              <a:buNone/>
              <a:defRPr sz="1200"/>
            </a:lvl2pPr>
            <a:lvl3pPr marL="685745" indent="0">
              <a:buNone/>
              <a:defRPr sz="1200"/>
            </a:lvl3pPr>
            <a:lvl4pPr marL="1028618" indent="0">
              <a:buNone/>
              <a:defRPr sz="1200"/>
            </a:lvl4pPr>
            <a:lvl5pPr marL="1371490" indent="0">
              <a:buNone/>
              <a:defRPr sz="1200"/>
            </a:lvl5pPr>
            <a:lvl6pPr marL="1714363" indent="0">
              <a:buNone/>
              <a:defRPr sz="1200"/>
            </a:lvl6pPr>
            <a:lvl7pPr marL="2057234" indent="0">
              <a:buNone/>
              <a:defRPr sz="1200"/>
            </a:lvl7pPr>
            <a:lvl8pPr marL="2400108" indent="0">
              <a:buNone/>
              <a:defRPr sz="1200"/>
            </a:lvl8pPr>
            <a:lvl9pPr marL="2742982"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9" y="4873765"/>
            <a:ext cx="2201998" cy="659189"/>
          </a:xfrm>
        </p:spPr>
        <p:txBody>
          <a:bodyPr anchor="t">
            <a:normAutofit/>
          </a:bodyPr>
          <a:lstStyle>
            <a:lvl1pPr marL="0" indent="0">
              <a:buNone/>
              <a:defRPr sz="1100"/>
            </a:lvl1pPr>
            <a:lvl2pPr marL="342874" indent="0">
              <a:buNone/>
              <a:defRPr sz="800"/>
            </a:lvl2pPr>
            <a:lvl3pPr marL="685745" indent="0">
              <a:buNone/>
              <a:defRPr sz="800"/>
            </a:lvl3pPr>
            <a:lvl4pPr marL="1028618" indent="0">
              <a:buNone/>
              <a:defRPr sz="700"/>
            </a:lvl4pPr>
            <a:lvl5pPr marL="1371490" indent="0">
              <a:buNone/>
              <a:defRPr sz="700"/>
            </a:lvl5pPr>
            <a:lvl6pPr marL="1714363" indent="0">
              <a:buNone/>
              <a:defRPr sz="700"/>
            </a:lvl6pPr>
            <a:lvl7pPr marL="2057234" indent="0">
              <a:buNone/>
              <a:defRPr sz="700"/>
            </a:lvl7pPr>
            <a:lvl8pPr marL="2400108" indent="0">
              <a:buNone/>
              <a:defRPr sz="700"/>
            </a:lvl8pPr>
            <a:lvl9pPr marL="2742982" indent="0">
              <a:buNone/>
              <a:defRPr sz="7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8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31211453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6208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38225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365128"/>
            <a:ext cx="1971676" cy="6072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8"/>
            <a:ext cx="5800726" cy="6072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35634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5" name="Text Box 5"/>
          <p:cNvSpPr txBox="1">
            <a:spLocks noChangeArrowheads="1"/>
          </p:cNvSpPr>
          <p:nvPr userDrawn="1"/>
        </p:nvSpPr>
        <p:spPr bwMode="auto">
          <a:xfrm>
            <a:off x="228600" y="5105400"/>
            <a:ext cx="5147178" cy="1569660"/>
          </a:xfrm>
          <a:prstGeom prst="rect">
            <a:avLst/>
          </a:prstGeom>
          <a:noFill/>
          <a:ln w="9525">
            <a:noFill/>
            <a:miter lim="800000"/>
            <a:headEnd/>
            <a:tailEnd/>
          </a:ln>
          <a:effectLst/>
        </p:spPr>
        <p:txBody>
          <a:bodyPr wrap="none">
            <a:spAutoFit/>
          </a:bodyPr>
          <a:lstStyle/>
          <a:p>
            <a:pPr defTabSz="914400">
              <a:buClrTx/>
              <a:buSzTx/>
              <a:buFontTx/>
              <a:buNone/>
              <a:defRPr/>
            </a:pPr>
            <a:r>
              <a:rPr lang="en-US" altLang="en-US" b="1" dirty="0">
                <a:solidFill>
                  <a:srgbClr val="A50021"/>
                </a:solidFill>
              </a:rPr>
              <a:t>Darryl Bedford (D2018)</a:t>
            </a:r>
          </a:p>
          <a:p>
            <a:pPr defTabSz="914400">
              <a:buClrTx/>
              <a:buSzTx/>
              <a:buFontTx/>
              <a:buNone/>
              <a:defRPr/>
            </a:pPr>
            <a:r>
              <a:rPr lang="en-US" altLang="en-US" b="1" dirty="0">
                <a:solidFill>
                  <a:srgbClr val="C00000"/>
                </a:solidFill>
                <a:hlinkClick r:id="rId2"/>
              </a:rPr>
              <a:t>dbedford@fanshawec.ca</a:t>
            </a:r>
            <a:endParaRPr lang="en-US" altLang="en-US" b="1" dirty="0">
              <a:solidFill>
                <a:srgbClr val="C00000"/>
              </a:solidFill>
            </a:endParaRPr>
          </a:p>
          <a:p>
            <a:pPr defTabSz="914400">
              <a:buClrTx/>
              <a:buSzTx/>
              <a:buFontTx/>
              <a:buNone/>
              <a:defRPr/>
            </a:pPr>
            <a:r>
              <a:rPr lang="en-US" altLang="en-US" b="1" dirty="0">
                <a:solidFill>
                  <a:srgbClr val="A50021"/>
                </a:solidFill>
              </a:rPr>
              <a:t>School of Information Technology</a:t>
            </a:r>
          </a:p>
          <a:p>
            <a:pPr defTabSz="914400">
              <a:buClrTx/>
              <a:buSzTx/>
              <a:buFontTx/>
              <a:buNone/>
              <a:defRPr/>
            </a:pPr>
            <a:r>
              <a:rPr lang="en-US" altLang="en-US" b="1" dirty="0">
                <a:solidFill>
                  <a:srgbClr val="A50021"/>
                </a:solidFill>
              </a:rPr>
              <a:t>Fanshawe College</a:t>
            </a:r>
          </a:p>
        </p:txBody>
      </p:sp>
      <p:sp>
        <p:nvSpPr>
          <p:cNvPr id="496642" name="Rectangle 2"/>
          <p:cNvSpPr>
            <a:spLocks noGrp="1" noChangeArrowheads="1"/>
          </p:cNvSpPr>
          <p:nvPr>
            <p:ph type="ctrTitle"/>
          </p:nvPr>
        </p:nvSpPr>
        <p:spPr>
          <a:xfrm>
            <a:off x="152400" y="0"/>
            <a:ext cx="8610600" cy="990600"/>
          </a:xfrm>
        </p:spPr>
        <p:txBody>
          <a:bodyPr/>
          <a:lstStyle>
            <a:lvl1pPr algn="r">
              <a:defRPr sz="4000"/>
            </a:lvl1pPr>
          </a:lstStyle>
          <a:p>
            <a:r>
              <a:rPr lang="en-US" altLang="en-US"/>
              <a:t>Click to edit Master title style</a:t>
            </a:r>
          </a:p>
        </p:txBody>
      </p:sp>
    </p:spTree>
    <p:extLst>
      <p:ext uri="{BB962C8B-B14F-4D97-AF65-F5344CB8AC3E}">
        <p14:creationId xmlns:p14="http://schemas.microsoft.com/office/powerpoint/2010/main" val="17670656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0813" cy="1217613"/>
          </a:xfrm>
        </p:spPr>
        <p:txBody>
          <a:bodyPr/>
          <a:lstStyle/>
          <a:p>
            <a:r>
              <a:rPr lang="en-US"/>
              <a:t>Click to edit Master title style</a:t>
            </a:r>
            <a:endParaRPr lang="en-CA"/>
          </a:p>
        </p:txBody>
      </p:sp>
    </p:spTree>
    <p:extLst>
      <p:ext uri="{BB962C8B-B14F-4D97-AF65-F5344CB8AC3E}">
        <p14:creationId xmlns:p14="http://schemas.microsoft.com/office/powerpoint/2010/main" val="382307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E6E6E"/>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rgbClr val="D9D9D9"/>
                </a:solidFill>
                <a:latin typeface="Arial"/>
                <a:cs typeface="Arial"/>
              </a:defRPr>
            </a:lvl1pPr>
          </a:lstStyle>
          <a:p>
            <a:pPr marL="12700">
              <a:lnSpc>
                <a:spcPts val="2090"/>
              </a:lnSpc>
            </a:pPr>
            <a:r>
              <a:rPr spc="-5" dirty="0"/>
              <a:t>INFO6080</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7" name="Holder 7"/>
          <p:cNvSpPr>
            <a:spLocks noGrp="1"/>
          </p:cNvSpPr>
          <p:nvPr>
            <p:ph type="sldNum" sz="quarter" idx="7"/>
          </p:nvPr>
        </p:nvSpPr>
        <p:spPr/>
        <p:txBody>
          <a:bodyPr lIns="0" tIns="0" rIns="0" bIns="0"/>
          <a:lstStyle>
            <a:lvl1pPr>
              <a:defRPr sz="900" b="0" i="0">
                <a:solidFill>
                  <a:srgbClr val="D9D9D9"/>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E6E6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800" b="1" i="0">
                <a:solidFill>
                  <a:srgbClr val="D9D9D9"/>
                </a:solidFill>
                <a:latin typeface="Arial"/>
                <a:cs typeface="Arial"/>
              </a:defRPr>
            </a:lvl1pPr>
          </a:lstStyle>
          <a:p>
            <a:pPr marL="12700">
              <a:lnSpc>
                <a:spcPts val="2090"/>
              </a:lnSpc>
            </a:pPr>
            <a:r>
              <a:rPr spc="-5" dirty="0"/>
              <a:t>INFO6080</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5" name="Holder 5"/>
          <p:cNvSpPr>
            <a:spLocks noGrp="1"/>
          </p:cNvSpPr>
          <p:nvPr>
            <p:ph type="sldNum" sz="quarter" idx="7"/>
          </p:nvPr>
        </p:nvSpPr>
        <p:spPr/>
        <p:txBody>
          <a:bodyPr lIns="0" tIns="0" rIns="0" bIns="0"/>
          <a:lstStyle>
            <a:lvl1pPr>
              <a:defRPr sz="900" b="0" i="0">
                <a:solidFill>
                  <a:srgbClr val="D9D9D9"/>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1" i="0">
                <a:solidFill>
                  <a:srgbClr val="D9D9D9"/>
                </a:solidFill>
                <a:latin typeface="Arial"/>
                <a:cs typeface="Arial"/>
              </a:defRPr>
            </a:lvl1pPr>
          </a:lstStyle>
          <a:p>
            <a:pPr marL="12700">
              <a:lnSpc>
                <a:spcPts val="2090"/>
              </a:lnSpc>
            </a:pPr>
            <a:r>
              <a:rPr spc="-5" dirty="0"/>
              <a:t>INFO6080</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4" name="Holder 4"/>
          <p:cNvSpPr>
            <a:spLocks noGrp="1"/>
          </p:cNvSpPr>
          <p:nvPr>
            <p:ph type="sldNum" sz="quarter" idx="7"/>
          </p:nvPr>
        </p:nvSpPr>
        <p:spPr/>
        <p:txBody>
          <a:bodyPr lIns="0" tIns="0" rIns="0" bIns="0"/>
          <a:lstStyle>
            <a:lvl1pPr>
              <a:defRPr sz="900" b="0" i="0">
                <a:solidFill>
                  <a:srgbClr val="D9D9D9"/>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7349" y="2043585"/>
            <a:ext cx="6858000" cy="1641490"/>
          </a:xfrm>
        </p:spPr>
        <p:txBody>
          <a:bodyPr wrap="none" anchor="t">
            <a:normAutofit/>
          </a:bodyPr>
          <a:lstStyle>
            <a:lvl1pPr algn="r">
              <a:defRPr sz="4400" b="1" spc="-224">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694375"/>
            <a:ext cx="6858000" cy="754025"/>
          </a:xfrm>
        </p:spPr>
        <p:txBody>
          <a:bodyPr anchor="b">
            <a:normAutofit/>
          </a:bodyPr>
          <a:lstStyle>
            <a:lvl1pPr marL="0" indent="0" algn="r">
              <a:buNone/>
              <a:defRPr sz="2400" b="0">
                <a:solidFill>
                  <a:schemeClr val="tx1">
                    <a:lumMod val="85000"/>
                  </a:schemeClr>
                </a:solidFill>
                <a:latin typeface="+mj-lt"/>
              </a:defRPr>
            </a:lvl1pPr>
            <a:lvl2pPr marL="342874" indent="0" algn="ctr">
              <a:buNone/>
              <a:defRPr sz="1400"/>
            </a:lvl2pPr>
            <a:lvl3pPr marL="685745" indent="0" algn="ctr">
              <a:buNone/>
              <a:defRPr sz="1400"/>
            </a:lvl3pPr>
            <a:lvl4pPr marL="1028618" indent="0" algn="ctr">
              <a:buNone/>
              <a:defRPr sz="1200"/>
            </a:lvl4pPr>
            <a:lvl5pPr marL="1371490" indent="0" algn="ctr">
              <a:buNone/>
              <a:defRPr sz="1200"/>
            </a:lvl5pPr>
            <a:lvl6pPr marL="1714363" indent="0" algn="ctr">
              <a:buNone/>
              <a:defRPr sz="1200"/>
            </a:lvl6pPr>
            <a:lvl7pPr marL="2057234" indent="0" algn="ctr">
              <a:buNone/>
              <a:defRPr sz="1200"/>
            </a:lvl7pPr>
            <a:lvl8pPr marL="2400108" indent="0" algn="ctr">
              <a:buNone/>
              <a:defRPr sz="1200"/>
            </a:lvl8pPr>
            <a:lvl9pPr marL="2742982"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7595072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40002" y="1825625"/>
            <a:ext cx="7675350" cy="4071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8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8535393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40900" y="1832270"/>
            <a:ext cx="6858000" cy="1641490"/>
          </a:xfrm>
        </p:spPr>
        <p:txBody>
          <a:bodyPr wrap="none" anchor="t">
            <a:normAutofit/>
          </a:bodyPr>
          <a:lstStyle>
            <a:lvl1pPr algn="l">
              <a:defRPr sz="4400" b="0" spc="-224">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900" y="1010484"/>
            <a:ext cx="6858000" cy="754025"/>
          </a:xfrm>
        </p:spPr>
        <p:txBody>
          <a:bodyPr anchor="b">
            <a:normAutofit/>
          </a:bodyPr>
          <a:lstStyle>
            <a:lvl1pPr marL="0" indent="0" algn="l">
              <a:buNone/>
              <a:defRPr sz="2400" b="0">
                <a:solidFill>
                  <a:schemeClr val="tx1">
                    <a:lumMod val="85000"/>
                  </a:schemeClr>
                </a:solidFill>
                <a:latin typeface="+mj-lt"/>
              </a:defRPr>
            </a:lvl1pPr>
            <a:lvl2pPr marL="342874" indent="0" algn="ctr">
              <a:buNone/>
              <a:defRPr sz="1400"/>
            </a:lvl2pPr>
            <a:lvl3pPr marL="685745" indent="0" algn="ctr">
              <a:buNone/>
              <a:defRPr sz="1400"/>
            </a:lvl3pPr>
            <a:lvl4pPr marL="1028618" indent="0" algn="ctr">
              <a:buNone/>
              <a:defRPr sz="1200"/>
            </a:lvl4pPr>
            <a:lvl5pPr marL="1371490" indent="0" algn="ctr">
              <a:buNone/>
              <a:defRPr sz="1200"/>
            </a:lvl5pPr>
            <a:lvl6pPr marL="1714363" indent="0" algn="ctr">
              <a:buNone/>
              <a:defRPr sz="1200"/>
            </a:lvl6pPr>
            <a:lvl7pPr marL="2057234" indent="0" algn="ctr">
              <a:buNone/>
              <a:defRPr sz="1200"/>
            </a:lvl7pPr>
            <a:lvl8pPr marL="2400108" indent="0" algn="ctr">
              <a:buNone/>
              <a:defRPr sz="1200"/>
            </a:lvl8pPr>
            <a:lvl9pPr marL="2742982"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3911937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6"/>
            <a:ext cx="3768912" cy="40722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2" y="1825628"/>
            <a:ext cx="3775470" cy="4072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white">
                    <a:lumMod val="85000"/>
                  </a:prstClr>
                </a:solidFill>
              </a:rPr>
              <a:pPr/>
              <a:t>3/30/2023</a:t>
            </a:fld>
            <a:endParaRPr lang="en-US" dirty="0">
              <a:solidFill>
                <a:prstClr val="white">
                  <a:lumMod val="8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8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white">
                    <a:lumMod val="85000"/>
                  </a:prstClr>
                </a:solidFill>
              </a:rPr>
              <a:pPr/>
              <a:t>‹#›</a:t>
            </a:fld>
            <a:endParaRPr lang="en-US" dirty="0">
              <a:solidFill>
                <a:prstClr val="white">
                  <a:lumMod val="85000"/>
                </a:prstClr>
              </a:solidFill>
            </a:endParaRPr>
          </a:p>
        </p:txBody>
      </p:sp>
    </p:spTree>
    <p:extLst>
      <p:ext uri="{BB962C8B-B14F-4D97-AF65-F5344CB8AC3E}">
        <p14:creationId xmlns:p14="http://schemas.microsoft.com/office/powerpoint/2010/main" val="18912163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2.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8"/>
          </a:xfrm>
          <a:prstGeom prst="rect">
            <a:avLst/>
          </a:prstGeom>
        </p:spPr>
      </p:pic>
      <p:sp>
        <p:nvSpPr>
          <p:cNvPr id="2" name="Holder 2"/>
          <p:cNvSpPr>
            <a:spLocks noGrp="1"/>
          </p:cNvSpPr>
          <p:nvPr>
            <p:ph type="title"/>
          </p:nvPr>
        </p:nvSpPr>
        <p:spPr>
          <a:xfrm>
            <a:off x="383540" y="334137"/>
            <a:ext cx="7499350" cy="976630"/>
          </a:xfrm>
          <a:prstGeom prst="rect">
            <a:avLst/>
          </a:prstGeom>
        </p:spPr>
        <p:txBody>
          <a:bodyPr wrap="square" lIns="0" tIns="0" rIns="0" bIns="0">
            <a:spAutoFit/>
          </a:bodyPr>
          <a:lstStyle>
            <a:lvl1pPr>
              <a:defRPr sz="3200" b="0" i="0">
                <a:solidFill>
                  <a:srgbClr val="6E6E6E"/>
                </a:solidFill>
                <a:latin typeface="Arial"/>
                <a:cs typeface="Arial"/>
              </a:defRPr>
            </a:lvl1pPr>
          </a:lstStyle>
          <a:p>
            <a:endParaRPr/>
          </a:p>
        </p:txBody>
      </p:sp>
      <p:sp>
        <p:nvSpPr>
          <p:cNvPr id="3" name="Holder 3"/>
          <p:cNvSpPr>
            <a:spLocks noGrp="1"/>
          </p:cNvSpPr>
          <p:nvPr>
            <p:ph type="body" idx="1"/>
          </p:nvPr>
        </p:nvSpPr>
        <p:spPr>
          <a:xfrm>
            <a:off x="383540" y="1267408"/>
            <a:ext cx="7755890" cy="4732655"/>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5575808" y="6406401"/>
            <a:ext cx="1079500" cy="281304"/>
          </a:xfrm>
          <a:prstGeom prst="rect">
            <a:avLst/>
          </a:prstGeom>
        </p:spPr>
        <p:txBody>
          <a:bodyPr wrap="square" lIns="0" tIns="0" rIns="0" bIns="0">
            <a:spAutoFit/>
          </a:bodyPr>
          <a:lstStyle>
            <a:lvl1pPr>
              <a:defRPr sz="1800" b="1" i="0">
                <a:solidFill>
                  <a:srgbClr val="D9D9D9"/>
                </a:solidFill>
                <a:latin typeface="Arial"/>
                <a:cs typeface="Arial"/>
              </a:defRPr>
            </a:lvl1pPr>
          </a:lstStyle>
          <a:p>
            <a:pPr marL="12700">
              <a:lnSpc>
                <a:spcPts val="2090"/>
              </a:lnSpc>
            </a:pPr>
            <a:r>
              <a:rPr spc="-5" dirty="0"/>
              <a:t>INFO6080</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a:xfrm>
            <a:off x="8257667" y="6466621"/>
            <a:ext cx="204470" cy="153670"/>
          </a:xfrm>
          <a:prstGeom prst="rect">
            <a:avLst/>
          </a:prstGeom>
        </p:spPr>
        <p:txBody>
          <a:bodyPr wrap="square" lIns="0" tIns="0" rIns="0" bIns="0">
            <a:spAutoFit/>
          </a:bodyPr>
          <a:lstStyle>
            <a:lvl1pPr>
              <a:defRPr sz="900" b="0" i="0">
                <a:solidFill>
                  <a:srgbClr val="D9D9D9"/>
                </a:solidFill>
                <a:latin typeface="Arial"/>
                <a:cs typeface="Arial"/>
              </a:defRPr>
            </a:lvl1pPr>
          </a:lstStyle>
          <a:p>
            <a:pPr marL="38100">
              <a:lnSpc>
                <a:spcPct val="100000"/>
              </a:lnSpc>
              <a:spcBef>
                <a:spcPts val="1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109728" tIns="54864" rIns="109728" bIns="54864"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40001" y="1825625"/>
            <a:ext cx="7675350" cy="4351338"/>
          </a:xfrm>
          <a:prstGeom prst="rect">
            <a:avLst/>
          </a:prstGeom>
        </p:spPr>
        <p:txBody>
          <a:bodyPr vert="horz" lIns="109728" tIns="54864" rIns="109728" bIns="5486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40742" y="6356353"/>
            <a:ext cx="1190065" cy="365125"/>
          </a:xfrm>
          <a:prstGeom prst="rect">
            <a:avLst/>
          </a:prstGeom>
        </p:spPr>
        <p:txBody>
          <a:bodyPr vert="horz" lIns="109728" tIns="54864" rIns="109728" bIns="54864" rtlCol="0" anchor="ctr"/>
          <a:lstStyle>
            <a:lvl1pPr algn="l">
              <a:defRPr sz="900">
                <a:solidFill>
                  <a:schemeClr val="tx1">
                    <a:lumMod val="85000"/>
                  </a:schemeClr>
                </a:solidFill>
              </a:defRPr>
            </a:lvl1pPr>
          </a:lstStyle>
          <a:p>
            <a:pPr defTabSz="427939" fontAlgn="auto">
              <a:spcBef>
                <a:spcPts val="0"/>
              </a:spcBef>
              <a:spcAft>
                <a:spcPts val="0"/>
              </a:spcAft>
              <a:buClrTx/>
              <a:buSzTx/>
              <a:buFontTx/>
              <a:buNone/>
            </a:pPr>
            <a:fld id="{B61BEF0D-F0BB-DE4B-95CE-6DB70DBA9567}" type="datetimeFigureOut">
              <a:rPr lang="en-US" smtClean="0">
                <a:solidFill>
                  <a:prstClr val="white">
                    <a:lumMod val="85000"/>
                  </a:prstClr>
                </a:solidFill>
                <a:latin typeface="Arial" panose="020B0604020202020204"/>
              </a:rPr>
              <a:pPr defTabSz="427939" fontAlgn="auto">
                <a:spcBef>
                  <a:spcPts val="0"/>
                </a:spcBef>
                <a:spcAft>
                  <a:spcPts val="0"/>
                </a:spcAft>
                <a:buClrTx/>
                <a:buSzTx/>
                <a:buFontTx/>
                <a:buNone/>
              </a:pPr>
              <a:t>3/30/2023</a:t>
            </a:fld>
            <a:endParaRPr lang="en-US" dirty="0">
              <a:solidFill>
                <a:prstClr val="white">
                  <a:lumMod val="85000"/>
                </a:prstClr>
              </a:solidFill>
              <a:latin typeface="Arial" panose="020B0604020202020204"/>
            </a:endParaRPr>
          </a:p>
        </p:txBody>
      </p:sp>
      <p:sp>
        <p:nvSpPr>
          <p:cNvPr id="5" name="Footer Placeholder 4"/>
          <p:cNvSpPr>
            <a:spLocks noGrp="1"/>
          </p:cNvSpPr>
          <p:nvPr>
            <p:ph type="ftr" sz="quarter" idx="3"/>
          </p:nvPr>
        </p:nvSpPr>
        <p:spPr>
          <a:xfrm>
            <a:off x="4572000" y="6356353"/>
            <a:ext cx="3086100" cy="365125"/>
          </a:xfrm>
          <a:prstGeom prst="rect">
            <a:avLst/>
          </a:prstGeom>
        </p:spPr>
        <p:txBody>
          <a:bodyPr vert="horz" lIns="109728" tIns="54864" rIns="109728" bIns="54864" rtlCol="0" anchor="ctr"/>
          <a:lstStyle>
            <a:lvl1pPr algn="ctr">
              <a:defRPr sz="900">
                <a:solidFill>
                  <a:schemeClr val="tx1">
                    <a:lumMod val="85000"/>
                  </a:schemeClr>
                </a:solidFill>
              </a:defRPr>
            </a:lvl1pPr>
          </a:lstStyle>
          <a:p>
            <a:pPr defTabSz="427939" fontAlgn="auto">
              <a:spcBef>
                <a:spcPts val="0"/>
              </a:spcBef>
              <a:spcAft>
                <a:spcPts val="0"/>
              </a:spcAft>
              <a:buClrTx/>
              <a:buSzTx/>
              <a:buFontTx/>
              <a:buNone/>
            </a:pPr>
            <a:endParaRPr lang="en-US" dirty="0">
              <a:solidFill>
                <a:prstClr val="white">
                  <a:lumMod val="85000"/>
                </a:prstClr>
              </a:solidFill>
              <a:latin typeface="Arial" panose="020B0604020202020204"/>
            </a:endParaRPr>
          </a:p>
        </p:txBody>
      </p:sp>
      <p:sp>
        <p:nvSpPr>
          <p:cNvPr id="6" name="Slide Number Placeholder 5"/>
          <p:cNvSpPr>
            <a:spLocks noGrp="1"/>
          </p:cNvSpPr>
          <p:nvPr>
            <p:ph type="sldNum" sz="quarter" idx="4"/>
          </p:nvPr>
        </p:nvSpPr>
        <p:spPr>
          <a:xfrm>
            <a:off x="7799295" y="6356353"/>
            <a:ext cx="716056" cy="365125"/>
          </a:xfrm>
          <a:prstGeom prst="rect">
            <a:avLst/>
          </a:prstGeom>
        </p:spPr>
        <p:txBody>
          <a:bodyPr vert="horz" lIns="109728" tIns="54864" rIns="109728" bIns="54864" rtlCol="0" anchor="ctr"/>
          <a:lstStyle>
            <a:lvl1pPr algn="r">
              <a:defRPr sz="900">
                <a:solidFill>
                  <a:schemeClr val="tx1">
                    <a:lumMod val="85000"/>
                  </a:schemeClr>
                </a:solidFill>
              </a:defRPr>
            </a:lvl1pPr>
          </a:lstStyle>
          <a:p>
            <a:pPr defTabSz="427939" fontAlgn="auto">
              <a:spcBef>
                <a:spcPts val="0"/>
              </a:spcBef>
              <a:spcAft>
                <a:spcPts val="0"/>
              </a:spcAft>
              <a:buClrTx/>
              <a:buSzTx/>
              <a:buFontTx/>
              <a:buNone/>
            </a:pPr>
            <a:fld id="{D57F1E4F-1CFF-5643-939E-217C01CDF565}" type="slidenum">
              <a:rPr lang="en-US" smtClean="0">
                <a:solidFill>
                  <a:prstClr val="white">
                    <a:lumMod val="85000"/>
                  </a:prstClr>
                </a:solidFill>
                <a:latin typeface="Arial" panose="020B0604020202020204"/>
              </a:rPr>
              <a:pPr defTabSz="427939" fontAlgn="auto">
                <a:spcBef>
                  <a:spcPts val="0"/>
                </a:spcBef>
                <a:spcAft>
                  <a:spcPts val="0"/>
                </a:spcAft>
                <a:buClrTx/>
                <a:buSzTx/>
                <a:buFontTx/>
                <a:buNone/>
              </a:pPr>
              <a:t>‹#›</a:t>
            </a:fld>
            <a:endParaRPr lang="en-US" dirty="0">
              <a:solidFill>
                <a:prstClr val="white">
                  <a:lumMod val="85000"/>
                </a:prstClr>
              </a:solidFill>
              <a:latin typeface="Arial" panose="020B0604020202020204"/>
            </a:endParaRPr>
          </a:p>
        </p:txBody>
      </p:sp>
    </p:spTree>
    <p:extLst>
      <p:ext uri="{BB962C8B-B14F-4D97-AF65-F5344CB8AC3E}">
        <p14:creationId xmlns:p14="http://schemas.microsoft.com/office/powerpoint/2010/main" val="174540036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685772" rtl="0" eaLnBrk="1" latinLnBrk="0" hangingPunct="1">
        <a:lnSpc>
          <a:spcPct val="90000"/>
        </a:lnSpc>
        <a:spcBef>
          <a:spcPct val="0"/>
        </a:spcBef>
        <a:buNone/>
        <a:defRPr sz="4400" b="0" kern="1200">
          <a:solidFill>
            <a:schemeClr val="tx2">
              <a:lumMod val="50000"/>
            </a:schemeClr>
          </a:solidFill>
          <a:latin typeface="+mj-lt"/>
          <a:ea typeface="+mj-ea"/>
          <a:cs typeface="+mj-cs"/>
        </a:defRPr>
      </a:lvl1pPr>
    </p:titleStyle>
    <p:bodyStyle>
      <a:lvl1pPr marL="171443" indent="-171443" algn="l" defTabSz="685772" rtl="0" eaLnBrk="1" latinLnBrk="0" hangingPunct="1">
        <a:lnSpc>
          <a:spcPct val="90000"/>
        </a:lnSpc>
        <a:spcBef>
          <a:spcPts val="750"/>
        </a:spcBef>
        <a:buFont typeface="Arial" panose="020B0604020202020204" pitchFamily="34" charset="0"/>
        <a:buChar char="•"/>
        <a:defRPr sz="3200" kern="1200">
          <a:solidFill>
            <a:schemeClr val="bg1"/>
          </a:solidFill>
          <a:latin typeface="+mn-lt"/>
          <a:ea typeface="+mn-ea"/>
          <a:cs typeface="+mn-cs"/>
        </a:defRPr>
      </a:lvl1pPr>
      <a:lvl2pPr marL="514330" indent="-171443" algn="l" defTabSz="685772" rtl="0" eaLnBrk="1" latinLnBrk="0" hangingPunct="1">
        <a:lnSpc>
          <a:spcPct val="90000"/>
        </a:lnSpc>
        <a:spcBef>
          <a:spcPts val="374"/>
        </a:spcBef>
        <a:buFont typeface="Arial" panose="020B0604020202020204" pitchFamily="34" charset="0"/>
        <a:buChar char="•"/>
        <a:defRPr sz="2800" kern="1200">
          <a:solidFill>
            <a:schemeClr val="bg1"/>
          </a:solidFill>
          <a:latin typeface="+mn-lt"/>
          <a:ea typeface="+mn-ea"/>
          <a:cs typeface="+mn-cs"/>
        </a:defRPr>
      </a:lvl2pPr>
      <a:lvl3pPr marL="857215" indent="-171443" algn="l" defTabSz="685772" rtl="0" eaLnBrk="1" latinLnBrk="0" hangingPunct="1">
        <a:lnSpc>
          <a:spcPct val="90000"/>
        </a:lnSpc>
        <a:spcBef>
          <a:spcPts val="374"/>
        </a:spcBef>
        <a:buFont typeface="Arial" panose="020B0604020202020204" pitchFamily="34" charset="0"/>
        <a:buChar char="•"/>
        <a:defRPr sz="2400" kern="1200">
          <a:solidFill>
            <a:schemeClr val="bg1"/>
          </a:solidFill>
          <a:latin typeface="+mn-lt"/>
          <a:ea typeface="+mn-ea"/>
          <a:cs typeface="+mn-cs"/>
        </a:defRPr>
      </a:lvl3pPr>
      <a:lvl4pPr marL="1200102" indent="-171443" algn="l" defTabSz="685772" rtl="0" eaLnBrk="1" latinLnBrk="0" hangingPunct="1">
        <a:lnSpc>
          <a:spcPct val="90000"/>
        </a:lnSpc>
        <a:spcBef>
          <a:spcPts val="374"/>
        </a:spcBef>
        <a:buFont typeface="Arial" panose="020B0604020202020204" pitchFamily="34" charset="0"/>
        <a:buChar char="•"/>
        <a:defRPr sz="2000" kern="1200">
          <a:solidFill>
            <a:schemeClr val="bg1"/>
          </a:solidFill>
          <a:latin typeface="+mn-lt"/>
          <a:ea typeface="+mn-ea"/>
          <a:cs typeface="+mn-cs"/>
        </a:defRPr>
      </a:lvl4pPr>
      <a:lvl5pPr marL="1542989" indent="-171443" algn="l" defTabSz="685772" rtl="0" eaLnBrk="1" latinLnBrk="0" hangingPunct="1">
        <a:lnSpc>
          <a:spcPct val="90000"/>
        </a:lnSpc>
        <a:spcBef>
          <a:spcPts val="374"/>
        </a:spcBef>
        <a:buFont typeface="Arial" panose="020B0604020202020204" pitchFamily="34" charset="0"/>
        <a:buChar char="•"/>
        <a:defRPr sz="1600" kern="1200">
          <a:solidFill>
            <a:schemeClr val="bg1"/>
          </a:solidFill>
          <a:latin typeface="+mn-lt"/>
          <a:ea typeface="+mn-ea"/>
          <a:cs typeface="+mn-cs"/>
        </a:defRPr>
      </a:lvl5pPr>
      <a:lvl6pPr marL="1885874" indent="-171443" algn="l" defTabSz="685772" rtl="0" eaLnBrk="1" latinLnBrk="0" hangingPunct="1">
        <a:lnSpc>
          <a:spcPct val="90000"/>
        </a:lnSpc>
        <a:spcBef>
          <a:spcPts val="374"/>
        </a:spcBef>
        <a:buFont typeface="Arial" panose="020B0604020202020204" pitchFamily="34" charset="0"/>
        <a:buChar char="•"/>
        <a:defRPr sz="1400" kern="1200">
          <a:solidFill>
            <a:schemeClr val="tx1"/>
          </a:solidFill>
          <a:latin typeface="+mn-lt"/>
          <a:ea typeface="+mn-ea"/>
          <a:cs typeface="+mn-cs"/>
        </a:defRPr>
      </a:lvl6pPr>
      <a:lvl7pPr marL="2228761" indent="-171443" algn="l" defTabSz="685772" rtl="0" eaLnBrk="1" latinLnBrk="0" hangingPunct="1">
        <a:lnSpc>
          <a:spcPct val="90000"/>
        </a:lnSpc>
        <a:spcBef>
          <a:spcPts val="374"/>
        </a:spcBef>
        <a:buFont typeface="Arial" panose="020B0604020202020204" pitchFamily="34" charset="0"/>
        <a:buChar char="•"/>
        <a:defRPr sz="1400" kern="1200">
          <a:solidFill>
            <a:schemeClr val="tx1"/>
          </a:solidFill>
          <a:latin typeface="+mn-lt"/>
          <a:ea typeface="+mn-ea"/>
          <a:cs typeface="+mn-cs"/>
        </a:defRPr>
      </a:lvl7pPr>
      <a:lvl8pPr marL="2571647" indent="-171443" algn="l" defTabSz="685772" rtl="0" eaLnBrk="1" latinLnBrk="0" hangingPunct="1">
        <a:lnSpc>
          <a:spcPct val="90000"/>
        </a:lnSpc>
        <a:spcBef>
          <a:spcPts val="374"/>
        </a:spcBef>
        <a:buFont typeface="Arial" panose="020B0604020202020204" pitchFamily="34" charset="0"/>
        <a:buChar char="•"/>
        <a:defRPr sz="1400" kern="1200">
          <a:solidFill>
            <a:schemeClr val="tx1"/>
          </a:solidFill>
          <a:latin typeface="+mn-lt"/>
          <a:ea typeface="+mn-ea"/>
          <a:cs typeface="+mn-cs"/>
        </a:defRPr>
      </a:lvl8pPr>
      <a:lvl9pPr marL="2914534" indent="-171443" algn="l" defTabSz="685772" rtl="0" eaLnBrk="1" latinLnBrk="0" hangingPunct="1">
        <a:lnSpc>
          <a:spcPct val="90000"/>
        </a:lnSpc>
        <a:spcBef>
          <a:spcPts val="374"/>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72" rtl="0" eaLnBrk="1" latinLnBrk="0" hangingPunct="1">
        <a:defRPr sz="1400" kern="1200">
          <a:solidFill>
            <a:schemeClr val="tx1"/>
          </a:solidFill>
          <a:latin typeface="+mn-lt"/>
          <a:ea typeface="+mn-ea"/>
          <a:cs typeface="+mn-cs"/>
        </a:defRPr>
      </a:lvl1pPr>
      <a:lvl2pPr marL="342887" algn="l" defTabSz="685772" rtl="0" eaLnBrk="1" latinLnBrk="0" hangingPunct="1">
        <a:defRPr sz="1400" kern="1200">
          <a:solidFill>
            <a:schemeClr val="tx1"/>
          </a:solidFill>
          <a:latin typeface="+mn-lt"/>
          <a:ea typeface="+mn-ea"/>
          <a:cs typeface="+mn-cs"/>
        </a:defRPr>
      </a:lvl2pPr>
      <a:lvl3pPr marL="685772" algn="l" defTabSz="685772" rtl="0" eaLnBrk="1" latinLnBrk="0" hangingPunct="1">
        <a:defRPr sz="1400" kern="1200">
          <a:solidFill>
            <a:schemeClr val="tx1"/>
          </a:solidFill>
          <a:latin typeface="+mn-lt"/>
          <a:ea typeface="+mn-ea"/>
          <a:cs typeface="+mn-cs"/>
        </a:defRPr>
      </a:lvl3pPr>
      <a:lvl4pPr marL="1028659" algn="l" defTabSz="685772" rtl="0" eaLnBrk="1" latinLnBrk="0" hangingPunct="1">
        <a:defRPr sz="1400" kern="1200">
          <a:solidFill>
            <a:schemeClr val="tx1"/>
          </a:solidFill>
          <a:latin typeface="+mn-lt"/>
          <a:ea typeface="+mn-ea"/>
          <a:cs typeface="+mn-cs"/>
        </a:defRPr>
      </a:lvl4pPr>
      <a:lvl5pPr marL="1371545" algn="l" defTabSz="685772" rtl="0" eaLnBrk="1" latinLnBrk="0" hangingPunct="1">
        <a:defRPr sz="1400" kern="1200">
          <a:solidFill>
            <a:schemeClr val="tx1"/>
          </a:solidFill>
          <a:latin typeface="+mn-lt"/>
          <a:ea typeface="+mn-ea"/>
          <a:cs typeface="+mn-cs"/>
        </a:defRPr>
      </a:lvl5pPr>
      <a:lvl6pPr marL="1714432" algn="l" defTabSz="685772" rtl="0" eaLnBrk="1" latinLnBrk="0" hangingPunct="1">
        <a:defRPr sz="1400" kern="1200">
          <a:solidFill>
            <a:schemeClr val="tx1"/>
          </a:solidFill>
          <a:latin typeface="+mn-lt"/>
          <a:ea typeface="+mn-ea"/>
          <a:cs typeface="+mn-cs"/>
        </a:defRPr>
      </a:lvl6pPr>
      <a:lvl7pPr marL="2057317" algn="l" defTabSz="685772" rtl="0" eaLnBrk="1" latinLnBrk="0" hangingPunct="1">
        <a:defRPr sz="1400" kern="1200">
          <a:solidFill>
            <a:schemeClr val="tx1"/>
          </a:solidFill>
          <a:latin typeface="+mn-lt"/>
          <a:ea typeface="+mn-ea"/>
          <a:cs typeface="+mn-cs"/>
        </a:defRPr>
      </a:lvl7pPr>
      <a:lvl8pPr marL="2400204" algn="l" defTabSz="685772" rtl="0" eaLnBrk="1" latinLnBrk="0" hangingPunct="1">
        <a:defRPr sz="1400" kern="1200">
          <a:solidFill>
            <a:schemeClr val="tx1"/>
          </a:solidFill>
          <a:latin typeface="+mn-lt"/>
          <a:ea typeface="+mn-ea"/>
          <a:cs typeface="+mn-cs"/>
        </a:defRPr>
      </a:lvl8pPr>
      <a:lvl9pPr marL="2743091" algn="l" defTabSz="68577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5725" y="152400"/>
            <a:ext cx="9144000" cy="6807672"/>
          </a:xfrm>
          <a:prstGeom prst="rect">
            <a:avLst/>
          </a:prstGeom>
        </p:spPr>
      </p:pic>
      <p:sp>
        <p:nvSpPr>
          <p:cNvPr id="8" name="object 8"/>
          <p:cNvSpPr txBox="1">
            <a:spLocks noGrp="1"/>
          </p:cNvSpPr>
          <p:nvPr>
            <p:ph type="title"/>
          </p:nvPr>
        </p:nvSpPr>
        <p:spPr>
          <a:xfrm>
            <a:off x="4470473" y="935128"/>
            <a:ext cx="4197350" cy="1937069"/>
          </a:xfrm>
          <a:prstGeom prst="rect">
            <a:avLst/>
          </a:prstGeom>
        </p:spPr>
        <p:txBody>
          <a:bodyPr vert="horz" wrap="square" lIns="0" tIns="13335" rIns="0" bIns="0" rtlCol="0">
            <a:spAutoFit/>
          </a:bodyPr>
          <a:lstStyle/>
          <a:p>
            <a:pPr marL="1651000">
              <a:lnSpc>
                <a:spcPts val="5015"/>
              </a:lnSpc>
              <a:spcBef>
                <a:spcPts val="105"/>
              </a:spcBef>
            </a:pPr>
            <a:r>
              <a:rPr sz="4400" b="1" spc="-229" dirty="0">
                <a:solidFill>
                  <a:srgbClr val="FFFFFF"/>
                </a:solidFill>
                <a:latin typeface="Arial"/>
                <a:cs typeface="Arial"/>
              </a:rPr>
              <a:t>INFO-600</a:t>
            </a:r>
            <a:r>
              <a:rPr lang="en-US" sz="4400" b="1" spc="-229" dirty="0">
                <a:solidFill>
                  <a:srgbClr val="FFFFFF"/>
                </a:solidFill>
                <a:latin typeface="Arial"/>
                <a:cs typeface="Arial"/>
              </a:rPr>
              <a:t>1</a:t>
            </a:r>
            <a:endParaRPr sz="4400" dirty="0">
              <a:latin typeface="Arial"/>
              <a:cs typeface="Arial"/>
            </a:endParaRPr>
          </a:p>
          <a:p>
            <a:pPr marL="12700" algn="r">
              <a:lnSpc>
                <a:spcPts val="5015"/>
              </a:lnSpc>
            </a:pPr>
            <a:r>
              <a:rPr lang="en-US" sz="4400" b="1" spc="-229" dirty="0">
                <a:solidFill>
                  <a:srgbClr val="FFFFFF"/>
                </a:solidFill>
                <a:latin typeface="Arial"/>
                <a:cs typeface="Arial"/>
              </a:rPr>
              <a:t>Information Security</a:t>
            </a:r>
            <a:endParaRPr sz="4400" dirty="0">
              <a:latin typeface="Arial"/>
              <a:cs typeface="Arial"/>
            </a:endParaRPr>
          </a:p>
        </p:txBody>
      </p:sp>
      <p:sp>
        <p:nvSpPr>
          <p:cNvPr id="9" name="object 9"/>
          <p:cNvSpPr txBox="1"/>
          <p:nvPr/>
        </p:nvSpPr>
        <p:spPr>
          <a:xfrm>
            <a:off x="4657725" y="4038581"/>
            <a:ext cx="3943350" cy="1141338"/>
          </a:xfrm>
          <a:prstGeom prst="rect">
            <a:avLst/>
          </a:prstGeom>
        </p:spPr>
        <p:txBody>
          <a:bodyPr vert="horz" wrap="square" lIns="0" tIns="48260" rIns="0" bIns="0" rtlCol="0">
            <a:spAutoFit/>
          </a:bodyPr>
          <a:lstStyle/>
          <a:p>
            <a:pPr marR="6350" algn="r">
              <a:lnSpc>
                <a:spcPct val="100000"/>
              </a:lnSpc>
              <a:spcBef>
                <a:spcPts val="280"/>
              </a:spcBef>
            </a:pPr>
            <a:endParaRPr lang="en-US" sz="2200" spc="-5" dirty="0">
              <a:solidFill>
                <a:srgbClr val="D9D9D9"/>
              </a:solidFill>
              <a:latin typeface="Arial"/>
              <a:cs typeface="Arial"/>
            </a:endParaRPr>
          </a:p>
          <a:p>
            <a:pPr marR="6350" algn="r">
              <a:lnSpc>
                <a:spcPct val="100000"/>
              </a:lnSpc>
              <a:spcBef>
                <a:spcPts val="280"/>
              </a:spcBef>
            </a:pPr>
            <a:r>
              <a:rPr lang="en-US" sz="2200" spc="-5" dirty="0">
                <a:solidFill>
                  <a:srgbClr val="D9D9D9"/>
                </a:solidFill>
                <a:latin typeface="Arial"/>
                <a:cs typeface="Arial"/>
              </a:rPr>
              <a:t>LAB ASSIGNMENT 7</a:t>
            </a:r>
          </a:p>
          <a:p>
            <a:pPr marR="6350" algn="r">
              <a:lnSpc>
                <a:spcPct val="100000"/>
              </a:lnSpc>
              <a:spcBef>
                <a:spcPts val="280"/>
              </a:spcBef>
            </a:pPr>
            <a:r>
              <a:rPr lang="en-US" sz="2200" spc="-5" dirty="0">
                <a:solidFill>
                  <a:srgbClr val="D9D9D9"/>
                </a:solidFill>
                <a:latin typeface="Arial"/>
                <a:cs typeface="Arial"/>
              </a:rPr>
              <a:t> Password Cracking</a:t>
            </a:r>
            <a:endParaRPr sz="2200" dirty="0">
              <a:latin typeface="Arial"/>
              <a:cs typeface="Arial"/>
            </a:endParaRPr>
          </a:p>
        </p:txBody>
      </p:sp>
      <p:sp>
        <p:nvSpPr>
          <p:cNvPr id="2" name="TextBox 1">
            <a:extLst>
              <a:ext uri="{FF2B5EF4-FFF2-40B4-BE49-F238E27FC236}">
                <a16:creationId xmlns:a16="http://schemas.microsoft.com/office/drawing/2014/main" id="{E6EAFC77-76F4-4A69-B554-62358997B90A}"/>
              </a:ext>
            </a:extLst>
          </p:cNvPr>
          <p:cNvSpPr txBox="1"/>
          <p:nvPr/>
        </p:nvSpPr>
        <p:spPr>
          <a:xfrm>
            <a:off x="4470473" y="6248400"/>
            <a:ext cx="4444927" cy="523220"/>
          </a:xfrm>
          <a:prstGeom prst="rect">
            <a:avLst/>
          </a:prstGeom>
          <a:noFill/>
        </p:spPr>
        <p:txBody>
          <a:bodyPr wrap="square" rtlCol="0">
            <a:spAutoFit/>
          </a:bodyPr>
          <a:lstStyle/>
          <a:p>
            <a:pPr algn="ctr"/>
            <a:r>
              <a:rPr lang="en-US" sz="2800" dirty="0">
                <a:solidFill>
                  <a:srgbClr val="FF0000"/>
                </a:solidFill>
              </a:rPr>
              <a:t>SUBMISSION TEMPLATE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7010400" y="6400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6AFE7A53-B5F5-48D2-8B31-E90CBB988EDF}" type="slidenum">
              <a:rPr kumimoji="0" 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2</a:t>
            </a:fld>
            <a:endParaRPr kumimoji="0" 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6146" name="Text Box 2"/>
          <p:cNvSpPr txBox="1">
            <a:spLocks noChangeArrowheads="1"/>
          </p:cNvSpPr>
          <p:nvPr/>
        </p:nvSpPr>
        <p:spPr bwMode="auto">
          <a:xfrm>
            <a:off x="2438400" y="2209800"/>
            <a:ext cx="5256584" cy="1219200"/>
          </a:xfrm>
          <a:prstGeom prst="rect">
            <a:avLst/>
          </a:prstGeom>
          <a:noFill/>
          <a:ln w="9525">
            <a:noFill/>
            <a:round/>
            <a:headEnd/>
            <a:tailEnd/>
          </a:ln>
          <a:effectLst/>
        </p:spPr>
        <p:txBody>
          <a:bodyPr anchor="b"/>
          <a:lstStyle/>
          <a:p>
            <a:pPr marL="0" marR="0" lvl="0" indent="0" algn="l"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sz="3900" b="1" i="0" u="none" strike="noStrike" kern="1200" cap="none" spc="0" normalizeH="0" baseline="0" noProof="0" dirty="0">
              <a:ln>
                <a:noFill/>
              </a:ln>
              <a:solidFill>
                <a:srgbClr val="330066"/>
              </a:solidFill>
              <a:effectLst>
                <a:outerShdw blurRad="38100" dist="38100" dir="2700000" algn="tl">
                  <a:srgbClr val="C0C0C0"/>
                </a:outerShdw>
              </a:effectLst>
              <a:uLnTx/>
              <a:uFillTx/>
              <a:latin typeface="Arial" charset="0"/>
              <a:ea typeface="+mn-ea"/>
              <a:cs typeface="Arial" charset="0"/>
            </a:endParaRPr>
          </a:p>
        </p:txBody>
      </p:sp>
      <p:sp>
        <p:nvSpPr>
          <p:cNvPr id="2" name="TextBox 1">
            <a:extLst>
              <a:ext uri="{FF2B5EF4-FFF2-40B4-BE49-F238E27FC236}">
                <a16:creationId xmlns:a16="http://schemas.microsoft.com/office/drawing/2014/main" id="{FCB8C708-E43A-4230-BA43-43B044EF3ECF}"/>
              </a:ext>
            </a:extLst>
          </p:cNvPr>
          <p:cNvSpPr txBox="1"/>
          <p:nvPr/>
        </p:nvSpPr>
        <p:spPr>
          <a:xfrm>
            <a:off x="0" y="0"/>
            <a:ext cx="5486400" cy="369332"/>
          </a:xfrm>
          <a:prstGeom prst="rect">
            <a:avLst/>
          </a:prstGeom>
          <a:noFill/>
        </p:spPr>
        <p:txBody>
          <a:bodyPr wrap="square" rtlCol="0">
            <a:spAutoFit/>
          </a:bodyPr>
          <a:lstStyle/>
          <a:p>
            <a:r>
              <a:rPr lang="en-US" dirty="0"/>
              <a:t>Screen Shot 1  </a:t>
            </a:r>
          </a:p>
        </p:txBody>
      </p:sp>
      <p:pic>
        <p:nvPicPr>
          <p:cNvPr id="4" name="Picture 3" descr="Graphical user interface, text&#10;&#10;Description automatically generated">
            <a:extLst>
              <a:ext uri="{FF2B5EF4-FFF2-40B4-BE49-F238E27FC236}">
                <a16:creationId xmlns:a16="http://schemas.microsoft.com/office/drawing/2014/main" id="{F7A93FED-B498-3F4C-533B-40458BC8C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1143000"/>
            <a:ext cx="8915400" cy="4958693"/>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7010400" y="6400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6AFE7A53-B5F5-48D2-8B31-E90CBB988EDF}" type="slidenum">
              <a:rPr kumimoji="0" lang="en-US" sz="1000" b="0" i="0" u="none" strike="noStrike" kern="1200" cap="none" spc="0" normalizeH="0" baseline="0" noProof="0">
                <a:ln>
                  <a:noFill/>
                </a:ln>
                <a:solidFill>
                  <a:schemeClr val="bg2"/>
                </a:solidFill>
                <a:effectLst/>
                <a:uLnTx/>
                <a:uFillTx/>
                <a:latin typeface="Arial" charset="0"/>
                <a:ea typeface="+mn-ea"/>
                <a:cs typeface="Arial" charset="0"/>
              </a:rPr>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3</a:t>
            </a:fld>
            <a:endParaRPr kumimoji="0" lang="en-US" sz="1000" b="0" i="0" u="none" strike="noStrike" kern="1200" cap="none" spc="0" normalizeH="0" baseline="0" noProof="0">
              <a:ln>
                <a:noFill/>
              </a:ln>
              <a:solidFill>
                <a:schemeClr val="bg2"/>
              </a:solidFill>
              <a:effectLst/>
              <a:uLnTx/>
              <a:uFillTx/>
              <a:latin typeface="Arial" charset="0"/>
              <a:ea typeface="+mn-ea"/>
              <a:cs typeface="Arial" charset="0"/>
            </a:endParaRPr>
          </a:p>
        </p:txBody>
      </p:sp>
      <p:sp>
        <p:nvSpPr>
          <p:cNvPr id="4" name="TextBox 3">
            <a:extLst>
              <a:ext uri="{FF2B5EF4-FFF2-40B4-BE49-F238E27FC236}">
                <a16:creationId xmlns:a16="http://schemas.microsoft.com/office/drawing/2014/main" id="{654897C6-62EE-416D-A445-3DC76AE18858}"/>
              </a:ext>
            </a:extLst>
          </p:cNvPr>
          <p:cNvSpPr txBox="1"/>
          <p:nvPr/>
        </p:nvSpPr>
        <p:spPr>
          <a:xfrm>
            <a:off x="0" y="0"/>
            <a:ext cx="5486400" cy="369332"/>
          </a:xfrm>
          <a:prstGeom prst="rect">
            <a:avLst/>
          </a:prstGeom>
          <a:noFill/>
        </p:spPr>
        <p:txBody>
          <a:bodyPr wrap="square" rtlCol="0">
            <a:spAutoFit/>
          </a:bodyPr>
          <a:lstStyle/>
          <a:p>
            <a:r>
              <a:rPr lang="en-US" dirty="0">
                <a:solidFill>
                  <a:schemeClr val="bg2"/>
                </a:solidFill>
              </a:rPr>
              <a:t>Screen Shot 2 </a:t>
            </a:r>
          </a:p>
        </p:txBody>
      </p:sp>
      <p:sp>
        <p:nvSpPr>
          <p:cNvPr id="2" name="TextBox 1">
            <a:extLst>
              <a:ext uri="{FF2B5EF4-FFF2-40B4-BE49-F238E27FC236}">
                <a16:creationId xmlns:a16="http://schemas.microsoft.com/office/drawing/2014/main" id="{ADC6D857-C3B3-4160-917D-AA929466E54F}"/>
              </a:ext>
            </a:extLst>
          </p:cNvPr>
          <p:cNvSpPr txBox="1"/>
          <p:nvPr/>
        </p:nvSpPr>
        <p:spPr>
          <a:xfrm>
            <a:off x="76200" y="609600"/>
            <a:ext cx="8610600" cy="369332"/>
          </a:xfrm>
          <a:prstGeom prst="rect">
            <a:avLst/>
          </a:prstGeom>
          <a:noFill/>
        </p:spPr>
        <p:txBody>
          <a:bodyPr wrap="square" rtlCol="0">
            <a:spAutoFit/>
          </a:bodyPr>
          <a:lstStyle/>
          <a:p>
            <a:r>
              <a:rPr lang="en-US" dirty="0">
                <a:solidFill>
                  <a:schemeClr val="bg2"/>
                </a:solidFill>
              </a:rPr>
              <a:t>(Answer to question)	</a:t>
            </a:r>
            <a:r>
              <a:rPr lang="en-US" b="1" dirty="0">
                <a:solidFill>
                  <a:schemeClr val="bg2"/>
                </a:solidFill>
              </a:rPr>
              <a:t>First password cracked:</a:t>
            </a:r>
            <a:r>
              <a:rPr lang="en-US" dirty="0">
                <a:solidFill>
                  <a:schemeClr val="bg2"/>
                </a:solidFill>
              </a:rPr>
              <a:t> ELEPHANT </a:t>
            </a:r>
          </a:p>
        </p:txBody>
      </p:sp>
      <p:pic>
        <p:nvPicPr>
          <p:cNvPr id="5" name="Picture 4" descr="Graphical user interface&#10;&#10;Description automatically generated">
            <a:extLst>
              <a:ext uri="{FF2B5EF4-FFF2-40B4-BE49-F238E27FC236}">
                <a16:creationId xmlns:a16="http://schemas.microsoft.com/office/drawing/2014/main" id="{D8331B83-91A9-B49F-E549-2BF20D5D7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87" y="1277112"/>
            <a:ext cx="8946626" cy="5145024"/>
          </a:xfrm>
          <a:prstGeom prst="rect">
            <a:avLst/>
          </a:prstGeom>
        </p:spPr>
      </p:pic>
    </p:spTree>
    <p:extLst>
      <p:ext uri="{BB962C8B-B14F-4D97-AF65-F5344CB8AC3E}">
        <p14:creationId xmlns:p14="http://schemas.microsoft.com/office/powerpoint/2010/main" val="33717533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7010400" y="6400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9pPr>
          </a:lstStyle>
          <a:p>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6AFE7A53-B5F5-48D2-8B31-E90CBB988EDF}" type="slidenum">
              <a:rPr kumimoji="0" lang="en-US" sz="10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449263"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4</a:t>
            </a:fld>
            <a:endParaRPr kumimoji="0" lang="en-US" sz="10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4" name="TextBox 3">
            <a:extLst>
              <a:ext uri="{FF2B5EF4-FFF2-40B4-BE49-F238E27FC236}">
                <a16:creationId xmlns:a16="http://schemas.microsoft.com/office/drawing/2014/main" id="{BB1E074F-497E-4B00-B0D4-EE32F0932167}"/>
              </a:ext>
            </a:extLst>
          </p:cNvPr>
          <p:cNvSpPr txBox="1"/>
          <p:nvPr/>
        </p:nvSpPr>
        <p:spPr>
          <a:xfrm>
            <a:off x="0" y="0"/>
            <a:ext cx="5486400" cy="369332"/>
          </a:xfrm>
          <a:prstGeom prst="rect">
            <a:avLst/>
          </a:prstGeom>
          <a:noFill/>
        </p:spPr>
        <p:txBody>
          <a:bodyPr wrap="square" rtlCol="0">
            <a:spAutoFit/>
          </a:bodyPr>
          <a:lstStyle/>
          <a:p>
            <a:r>
              <a:rPr lang="en-US" dirty="0"/>
              <a:t>Screen Shot 3 </a:t>
            </a:r>
          </a:p>
        </p:txBody>
      </p:sp>
      <p:pic>
        <p:nvPicPr>
          <p:cNvPr id="3" name="Picture 2" descr="A picture containing text, screenshot, monitor, indoor&#10;&#10;Description automatically generated">
            <a:extLst>
              <a:ext uri="{FF2B5EF4-FFF2-40B4-BE49-F238E27FC236}">
                <a16:creationId xmlns:a16="http://schemas.microsoft.com/office/drawing/2014/main" id="{83D85604-EE65-80DF-594C-76C8625C2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936823"/>
            <a:ext cx="8991600" cy="4984354"/>
          </a:xfrm>
          <a:prstGeom prst="rect">
            <a:avLst/>
          </a:prstGeom>
        </p:spPr>
      </p:pic>
    </p:spTree>
    <p:extLst>
      <p:ext uri="{BB962C8B-B14F-4D97-AF65-F5344CB8AC3E}">
        <p14:creationId xmlns:p14="http://schemas.microsoft.com/office/powerpoint/2010/main" val="32382355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7010400" y="6400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9pPr>
          </a:lstStyle>
          <a:p>
            <a:pPr algn="r" eaLnBrk="1" hangingPunct="1">
              <a:buClrTx/>
              <a:buFontTx/>
              <a:buNone/>
            </a:pPr>
            <a:fld id="{6AFE7A53-B5F5-48D2-8B31-E90CBB988EDF}" type="slidenum">
              <a:rPr lang="en-US" sz="1000">
                <a:solidFill>
                  <a:srgbClr val="000000"/>
                </a:solidFill>
              </a:rPr>
              <a:pPr algn="r" eaLnBrk="1" hangingPunct="1">
                <a:buClrTx/>
                <a:buFontTx/>
                <a:buNone/>
              </a:pPr>
              <a:t>5</a:t>
            </a:fld>
            <a:endParaRPr lang="en-US" sz="1000">
              <a:solidFill>
                <a:srgbClr val="000000"/>
              </a:solidFill>
            </a:endParaRPr>
          </a:p>
        </p:txBody>
      </p:sp>
      <p:sp>
        <p:nvSpPr>
          <p:cNvPr id="5" name="TextBox 4">
            <a:extLst>
              <a:ext uri="{FF2B5EF4-FFF2-40B4-BE49-F238E27FC236}">
                <a16:creationId xmlns:a16="http://schemas.microsoft.com/office/drawing/2014/main" id="{F6A72815-86CF-49F4-A194-4129A5393CC1}"/>
              </a:ext>
            </a:extLst>
          </p:cNvPr>
          <p:cNvSpPr txBox="1"/>
          <p:nvPr/>
        </p:nvSpPr>
        <p:spPr>
          <a:xfrm>
            <a:off x="0" y="0"/>
            <a:ext cx="5486400" cy="369332"/>
          </a:xfrm>
          <a:prstGeom prst="rect">
            <a:avLst/>
          </a:prstGeom>
          <a:noFill/>
        </p:spPr>
        <p:txBody>
          <a:bodyPr wrap="square" rtlCol="0">
            <a:spAutoFit/>
          </a:bodyPr>
          <a:lstStyle/>
          <a:p>
            <a:r>
              <a:rPr lang="en-US" dirty="0"/>
              <a:t>Screen Shot 4  </a:t>
            </a:r>
          </a:p>
        </p:txBody>
      </p:sp>
      <p:pic>
        <p:nvPicPr>
          <p:cNvPr id="3" name="Picture 2" descr="A screenshot of a computer&#10;&#10;Description automatically generated">
            <a:extLst>
              <a:ext uri="{FF2B5EF4-FFF2-40B4-BE49-F238E27FC236}">
                <a16:creationId xmlns:a16="http://schemas.microsoft.com/office/drawing/2014/main" id="{BB284611-0246-CC1F-4C26-E745C4759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935600"/>
            <a:ext cx="8991600" cy="4986799"/>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7010400" y="6400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cs typeface="Arial" charset="0"/>
              </a:defRPr>
            </a:lvl9pPr>
          </a:lstStyle>
          <a:p>
            <a:pPr algn="r" eaLnBrk="1" hangingPunct="1">
              <a:buClrTx/>
              <a:buFontTx/>
              <a:buNone/>
            </a:pPr>
            <a:fld id="{6AFE7A53-B5F5-48D2-8B31-E90CBB988EDF}" type="slidenum">
              <a:rPr lang="en-US" sz="1000">
                <a:solidFill>
                  <a:srgbClr val="000000"/>
                </a:solidFill>
              </a:rPr>
              <a:pPr algn="r" eaLnBrk="1" hangingPunct="1">
                <a:buClrTx/>
                <a:buFontTx/>
                <a:buNone/>
              </a:pPr>
              <a:t>6</a:t>
            </a:fld>
            <a:endParaRPr lang="en-US" sz="1000">
              <a:solidFill>
                <a:srgbClr val="000000"/>
              </a:solidFill>
            </a:endParaRPr>
          </a:p>
        </p:txBody>
      </p:sp>
      <p:sp>
        <p:nvSpPr>
          <p:cNvPr id="4" name="TextBox 3">
            <a:extLst>
              <a:ext uri="{FF2B5EF4-FFF2-40B4-BE49-F238E27FC236}">
                <a16:creationId xmlns:a16="http://schemas.microsoft.com/office/drawing/2014/main" id="{4DE233E4-12B2-4E75-AEB6-6EC8ACCF35F9}"/>
              </a:ext>
            </a:extLst>
          </p:cNvPr>
          <p:cNvSpPr txBox="1"/>
          <p:nvPr/>
        </p:nvSpPr>
        <p:spPr>
          <a:xfrm>
            <a:off x="0" y="0"/>
            <a:ext cx="5486400" cy="369332"/>
          </a:xfrm>
          <a:prstGeom prst="rect">
            <a:avLst/>
          </a:prstGeom>
          <a:noFill/>
        </p:spPr>
        <p:txBody>
          <a:bodyPr wrap="square" rtlCol="0">
            <a:spAutoFit/>
          </a:bodyPr>
          <a:lstStyle/>
          <a:p>
            <a:r>
              <a:rPr lang="en-US" dirty="0"/>
              <a:t>Screen Shot 5 </a:t>
            </a:r>
          </a:p>
        </p:txBody>
      </p:sp>
      <p:sp>
        <p:nvSpPr>
          <p:cNvPr id="5" name="TextBox 4">
            <a:extLst>
              <a:ext uri="{FF2B5EF4-FFF2-40B4-BE49-F238E27FC236}">
                <a16:creationId xmlns:a16="http://schemas.microsoft.com/office/drawing/2014/main" id="{33AD4543-C66F-43F3-B6F8-9539E8A037A7}"/>
              </a:ext>
            </a:extLst>
          </p:cNvPr>
          <p:cNvSpPr txBox="1"/>
          <p:nvPr/>
        </p:nvSpPr>
        <p:spPr>
          <a:xfrm>
            <a:off x="137160" y="384572"/>
            <a:ext cx="8839200" cy="1600438"/>
          </a:xfrm>
          <a:prstGeom prst="rect">
            <a:avLst/>
          </a:prstGeom>
          <a:noFill/>
        </p:spPr>
        <p:txBody>
          <a:bodyPr wrap="square" rtlCol="0">
            <a:spAutoFit/>
          </a:bodyPr>
          <a:lstStyle/>
          <a:p>
            <a:r>
              <a:rPr lang="en-US" sz="1400" b="1" dirty="0">
                <a:solidFill>
                  <a:schemeClr val="bg2"/>
                </a:solidFill>
              </a:rPr>
              <a:t>How is this password crack different from the previous attempts passwords?</a:t>
            </a:r>
          </a:p>
          <a:p>
            <a:r>
              <a:rPr lang="en-US" sz="1400" dirty="0">
                <a:solidFill>
                  <a:schemeClr val="bg2"/>
                </a:solidFill>
              </a:rPr>
              <a:t>The LM hash is a weak encryption algorithm that was used for password storage in earlier versions of Windows. If the "Network Security: Do not store LAN Manager hash value on next password change" policy is enabled, Windows will not store the LM hash, making it more difficult for attackers to crack passwords using the LM hash. Even if the LM hash is not saved, L0phtcrack can still try to crack passwords using other methods, such as brute-force or dictionary attacks. </a:t>
            </a:r>
          </a:p>
          <a:p>
            <a:endParaRPr lang="en-US" sz="1400" dirty="0">
              <a:solidFill>
                <a:schemeClr val="bg2"/>
              </a:solidFill>
            </a:endParaRPr>
          </a:p>
        </p:txBody>
      </p:sp>
      <p:pic>
        <p:nvPicPr>
          <p:cNvPr id="6" name="Picture 5" descr="Graphical user interface, application&#10;&#10;Description automatically generated">
            <a:extLst>
              <a:ext uri="{FF2B5EF4-FFF2-40B4-BE49-F238E27FC236}">
                <a16:creationId xmlns:a16="http://schemas.microsoft.com/office/drawing/2014/main" id="{4B981E5C-038D-8F46-C392-903E7E334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905000"/>
            <a:ext cx="8839200" cy="4878288"/>
          </a:xfrm>
          <a:prstGeom prst="rect">
            <a:avLst/>
          </a:prstGeom>
        </p:spPr>
      </p:pic>
    </p:spTree>
    <p:extLst>
      <p:ext uri="{BB962C8B-B14F-4D97-AF65-F5344CB8AC3E}">
        <p14:creationId xmlns:p14="http://schemas.microsoft.com/office/powerpoint/2010/main" val="12979105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99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nshawe2014ppt_4x3">
  <a:themeElements>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2014ppt_4x3" id="{622649FC-ACBD-4561-A47F-EB4E5848C2EF}" vid="{DC718C49-FA9C-40F1-8B7E-BF08DB040BF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1530</TotalTime>
  <Words>201</Words>
  <Application>Microsoft Office PowerPoint</Application>
  <PresentationFormat>On-screen Show (4:3)</PresentationFormat>
  <Paragraphs>39</Paragraphs>
  <Slides>6</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Times New Roman</vt:lpstr>
      <vt:lpstr>Office Theme</vt:lpstr>
      <vt:lpstr>fanshawe2014ppt_4x3</vt:lpstr>
      <vt:lpstr>INFO-6001 Information Security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INFO-6080 Securing Servers</dc:title>
  <dc:creator>sspencer</dc:creator>
  <cp:lastModifiedBy>Liyanage, Gihan Shamike</cp:lastModifiedBy>
  <cp:revision>26</cp:revision>
  <dcterms:created xsi:type="dcterms:W3CDTF">2021-02-14T02:57:43Z</dcterms:created>
  <dcterms:modified xsi:type="dcterms:W3CDTF">2023-03-30T18:43:45Z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2019-10-08T00:00:00Z</vt:filetime>
  </property>
  <property fmtid="{D5CDD505-2E9C-101B-9397-08002B2CF9AE}" pid="3" name="Creator">
    <vt:lpwstr>Microsoft® PowerPoint® 2016</vt:lpwstr>
  </property>
  <property fmtid="{D5CDD505-2E9C-101B-9397-08002B2CF9AE}" pid="4" name="LastSaved">
    <vt:filetime>2021-02-14T00:00:00Z</vt:filetime>
  </property>
</Properties>
</file>