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2" r:id="rId5"/>
    <p:sldId id="258" r:id="rId6"/>
    <p:sldId id="259" r:id="rId7"/>
    <p:sldId id="260" r:id="rId8"/>
    <p:sldId id="262" r:id="rId9"/>
    <p:sldId id="273" r:id="rId10"/>
    <p:sldId id="265" r:id="rId11"/>
    <p:sldId id="266" r:id="rId12"/>
    <p:sldId id="27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INFO6080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71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E6E6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INFO6080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89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E6E6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INFO6080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954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E6E6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INFO6080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6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INFO6080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20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334137"/>
            <a:ext cx="7499350" cy="976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6E6E6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267408"/>
            <a:ext cx="7755890" cy="4732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75808" y="6406401"/>
            <a:ext cx="107950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INFO6080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57667" y="6466621"/>
            <a:ext cx="2044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69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" y="152400"/>
            <a:ext cx="9144000" cy="68076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70473" y="935128"/>
            <a:ext cx="4197350" cy="1937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0">
              <a:lnSpc>
                <a:spcPts val="5015"/>
              </a:lnSpc>
              <a:spcBef>
                <a:spcPts val="105"/>
              </a:spcBef>
            </a:pPr>
            <a:r>
              <a:rPr sz="4400" b="1" spc="-229" dirty="0">
                <a:solidFill>
                  <a:srgbClr val="FFFFFF"/>
                </a:solidFill>
                <a:latin typeface="Arial"/>
                <a:cs typeface="Arial"/>
              </a:rPr>
              <a:t>INFO-600</a:t>
            </a:r>
            <a:r>
              <a:rPr lang="en-US" sz="4400" b="1" spc="-22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400" dirty="0">
              <a:latin typeface="Arial"/>
              <a:cs typeface="Arial"/>
            </a:endParaRPr>
          </a:p>
          <a:p>
            <a:pPr marL="12700" algn="r">
              <a:lnSpc>
                <a:spcPts val="5015"/>
              </a:lnSpc>
            </a:pPr>
            <a:r>
              <a:rPr lang="en-US" sz="4400" b="1" spc="-229" dirty="0">
                <a:solidFill>
                  <a:srgbClr val="FFFFFF"/>
                </a:solidFill>
                <a:latin typeface="Arial"/>
                <a:cs typeface="Arial"/>
              </a:rPr>
              <a:t>Information Security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7725" y="4038581"/>
            <a:ext cx="3943350" cy="151836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0" marR="6350" lvl="0" indent="0" algn="r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-5" normalizeH="0" baseline="0" noProof="0" dirty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6350" lvl="0" indent="0" algn="r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5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 ASSIGNMENT 8</a:t>
            </a:r>
          </a:p>
          <a:p>
            <a:pPr marL="0" marR="6350" lvl="0" indent="0" algn="r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5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Backdoors, Trojan &amp; ADS</a:t>
            </a:r>
          </a:p>
          <a:p>
            <a:pPr marL="0" marR="6350" lvl="0" indent="0" algn="r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EAFC77-76F4-4A69-B554-62358997B90A}"/>
              </a:ext>
            </a:extLst>
          </p:cNvPr>
          <p:cNvSpPr txBox="1"/>
          <p:nvPr/>
        </p:nvSpPr>
        <p:spPr>
          <a:xfrm>
            <a:off x="4470473" y="6248400"/>
            <a:ext cx="444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 TEMPLATE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CA" dirty="0"/>
              <a:t>Slide </a:t>
            </a:r>
            <a:r>
              <a:rPr lang="en-CA"/>
              <a:t>#1  </a:t>
            </a:r>
            <a:r>
              <a:rPr lang="en-CA" dirty="0" err="1"/>
              <a:t>dir</a:t>
            </a:r>
            <a:r>
              <a:rPr lang="en-CA" dirty="0"/>
              <a:t> &amp; type commands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8FFEE9-DA6E-E8EF-9FED-125CBC58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846364"/>
            <a:ext cx="7391400" cy="516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1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CA" dirty="0"/>
              <a:t>Slide #2 CMD Prompt &amp; Felix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5EBB9B-AA67-1C32-A568-C876EC945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89" y="849893"/>
            <a:ext cx="6988021" cy="515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2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D4F1B5-A06D-3574-A834-C8801247055E}"/>
              </a:ext>
            </a:extLst>
          </p:cNvPr>
          <p:cNvSpPr txBox="1"/>
          <p:nvPr/>
        </p:nvSpPr>
        <p:spPr>
          <a:xfrm>
            <a:off x="914400" y="16002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 </a:t>
            </a:r>
            <a:r>
              <a:rPr lang="en-US" dirty="0" err="1"/>
              <a:t>felix</a:t>
            </a:r>
            <a:r>
              <a:rPr lang="en-US" dirty="0"/>
              <a:t> run?			No</a:t>
            </a:r>
          </a:p>
          <a:p>
            <a:r>
              <a:rPr lang="en-US" dirty="0"/>
              <a:t>Do you see the cat on the desktop?	No</a:t>
            </a:r>
          </a:p>
        </p:txBody>
      </p:sp>
    </p:spTree>
    <p:extLst>
      <p:ext uri="{BB962C8B-B14F-4D97-AF65-F5344CB8AC3E}">
        <p14:creationId xmlns:p14="http://schemas.microsoft.com/office/powerpoint/2010/main" val="281280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CA" dirty="0"/>
              <a:t>Slide #3 </a:t>
            </a:r>
            <a:r>
              <a:rPr lang="en-CA"/>
              <a:t>Netstat</a:t>
            </a:r>
            <a:endParaRPr lang="en-CA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8FF4C6-032F-B2BC-1008-64FFC972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7388"/>
            <a:ext cx="8229600" cy="518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3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BC2D03-6514-496B-B293-109C2399C8E2}"/>
              </a:ext>
            </a:extLst>
          </p:cNvPr>
          <p:cNvSpPr/>
          <p:nvPr/>
        </p:nvSpPr>
        <p:spPr>
          <a:xfrm>
            <a:off x="1600200" y="1219200"/>
            <a:ext cx="60960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CA" sz="3200" i="1" dirty="0"/>
              <a:t>INFO6001 Lab Assignment 8 A &amp;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5F5F6-5AF9-4BC8-8199-826CD5C5DF25}"/>
              </a:ext>
            </a:extLst>
          </p:cNvPr>
          <p:cNvSpPr txBox="1">
            <a:spLocks/>
          </p:cNvSpPr>
          <p:nvPr/>
        </p:nvSpPr>
        <p:spPr>
          <a:xfrm>
            <a:off x="1600200" y="2743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i="1" dirty="0"/>
              <a:t>Gihan Shamike Liyanage</a:t>
            </a:r>
          </a:p>
          <a:p>
            <a:r>
              <a:rPr lang="en-CA" i="1" dirty="0"/>
              <a:t>1142109</a:t>
            </a:r>
          </a:p>
          <a:p>
            <a:r>
              <a:rPr lang="en-CA" i="1" dirty="0"/>
              <a:t>23W - 04/06/2023</a:t>
            </a:r>
          </a:p>
        </p:txBody>
      </p:sp>
    </p:spTree>
    <p:extLst>
      <p:ext uri="{BB962C8B-B14F-4D97-AF65-F5344CB8AC3E}">
        <p14:creationId xmlns:p14="http://schemas.microsoft.com/office/powerpoint/2010/main" val="333554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A9D93-52B7-453B-AE54-3248C8C85C32}"/>
              </a:ext>
            </a:extLst>
          </p:cNvPr>
          <p:cNvSpPr txBox="1"/>
          <p:nvPr/>
        </p:nvSpPr>
        <p:spPr>
          <a:xfrm>
            <a:off x="914400" y="990600"/>
            <a:ext cx="7772400" cy="464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PLEASE include in screen capture / snips: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*             VMware tabs showing course ID and OS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*             Work, names &amp; paths from lab steps prior to capture: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e.g. Log in as student1, go to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xyzfolder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try to open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abcfile</a:t>
            </a:r>
            <a:r>
              <a:rPr lang="en-US" sz="1800" dirty="0">
                <a:effectLst/>
                <a:latin typeface="Calibri" panose="020F0502020204030204" pitchFamily="34" charset="0"/>
              </a:rPr>
              <a:t>, then 7. capture error message to slides submission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Remember to use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firstname</a:t>
            </a:r>
            <a:r>
              <a:rPr lang="en-US" sz="180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lastname</a:t>
            </a:r>
            <a:r>
              <a:rPr lang="en-US" sz="1800" dirty="0">
                <a:effectLst/>
                <a:latin typeface="Calibri" panose="020F0502020204030204" pitchFamily="34" charset="0"/>
              </a:rPr>
              <a:t>,  as it appears in FOL and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yourfolname</a:t>
            </a:r>
            <a:r>
              <a:rPr lang="en-US" sz="1800" dirty="0">
                <a:effectLst/>
                <a:latin typeface="Calibri" panose="020F0502020204030204" pitchFamily="34" charset="0"/>
              </a:rPr>
              <a:t> as it appears in your log-in or FOL email (FOLID</a:t>
            </a:r>
            <a:r>
              <a:rPr lang="en-US" sz="1800">
                <a:effectLst/>
                <a:latin typeface="Calibri" panose="020F0502020204030204" pitchFamily="34" charset="0"/>
              </a:rPr>
              <a:t>).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</a:rPr>
              <a:t>The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mfilebinder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directory should already be in the Win7 Hacker image in the Security folder.  If needed, the archive has been renamed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Innocent_Files.rar</a:t>
            </a:r>
            <a:r>
              <a:rPr lang="en-US" sz="1800" dirty="0">
                <a:effectLst/>
                <a:latin typeface="Calibri" panose="020F0502020204030204" pitchFamily="34" charset="0"/>
              </a:rPr>
              <a:t> and included below and under Content / Exercises to avoid triggering any Anti-virus response that FOL or your Host may have to the tools actual name.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9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CA" dirty="0"/>
              <a:t>Slide #1 – </a:t>
            </a:r>
            <a:r>
              <a:rPr lang="en-CA" dirty="0" err="1"/>
              <a:t>TaskManager</a:t>
            </a:r>
            <a:r>
              <a:rPr lang="en-CA" dirty="0"/>
              <a:t> Processes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B526B2-DA05-B21E-DE22-3B7D59558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948"/>
            <a:ext cx="9144000" cy="52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5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CA" dirty="0"/>
              <a:t>Slide #2 </a:t>
            </a:r>
            <a:r>
              <a:rPr lang="en-CA" dirty="0" err="1"/>
              <a:t>Netstat</a:t>
            </a:r>
            <a:endParaRPr lang="en-CA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B80C64C-4F98-2C0C-99FA-1F6B4A53F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199"/>
            <a:ext cx="9144000" cy="529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CA" dirty="0"/>
              <a:t>Slide #3 Security\</a:t>
            </a:r>
            <a:r>
              <a:rPr lang="en-CA" dirty="0" err="1"/>
              <a:t>tini</a:t>
            </a:r>
            <a:r>
              <a:rPr lang="en-CA" dirty="0"/>
              <a:t>&gt; </a:t>
            </a:r>
            <a:r>
              <a:rPr lang="en-CA" dirty="0" err="1"/>
              <a:t>dir</a:t>
            </a:r>
            <a:endParaRPr lang="en-CA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44DA1F1-F9F4-9750-290B-1A555E7E5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889085"/>
            <a:ext cx="5562600" cy="50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7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/>
              <a:t>Slide #4 </a:t>
            </a:r>
            <a:r>
              <a:rPr lang="en-CA" dirty="0" err="1"/>
              <a:t>Netstat</a:t>
            </a:r>
            <a:r>
              <a:rPr lang="en-CA" dirty="0"/>
              <a:t> with connection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65FDD3-051B-45B0-FA96-31719B0E2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9699"/>
            <a:ext cx="9144000" cy="52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CA" dirty="0"/>
              <a:t>Slide #5 </a:t>
            </a:r>
            <a:r>
              <a:rPr lang="en-CA" dirty="0" err="1"/>
              <a:t>TaskManager</a:t>
            </a:r>
            <a:r>
              <a:rPr lang="en-CA" dirty="0"/>
              <a:t> – </a:t>
            </a:r>
            <a:r>
              <a:rPr lang="en-CA" dirty="0" err="1"/>
              <a:t>Tini</a:t>
            </a:r>
            <a:r>
              <a:rPr lang="en-CA" dirty="0"/>
              <a:t> owner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B1F3C3-6B48-056C-8F12-6FE288D9E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43" y="872967"/>
            <a:ext cx="5554714" cy="51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6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/>
              <a:t>Slide #6 </a:t>
            </a:r>
            <a:r>
              <a:rPr lang="en-CA" dirty="0" err="1"/>
              <a:t>Netstat</a:t>
            </a:r>
            <a:r>
              <a:rPr lang="en-CA" dirty="0"/>
              <a:t> &amp; Felix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7CF96F-227D-E066-C164-D6BD3CDA4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242"/>
            <a:ext cx="9144000" cy="530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57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5748</TotalTime>
  <Words>240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1_Office Theme</vt:lpstr>
      <vt:lpstr>INFO-6001 Information Security</vt:lpstr>
      <vt:lpstr>PowerPoint Presentation</vt:lpstr>
      <vt:lpstr>PowerPoint Presentation</vt:lpstr>
      <vt:lpstr>Slide #1 – TaskManager Processes</vt:lpstr>
      <vt:lpstr>Slide #2 Netstat</vt:lpstr>
      <vt:lpstr>Slide #3 Security\tini&gt; dir</vt:lpstr>
      <vt:lpstr>Slide #4 Netstat with connection</vt:lpstr>
      <vt:lpstr>Slide #5 TaskManager – Tini owner</vt:lpstr>
      <vt:lpstr>Slide #6 Netstat &amp; Felix</vt:lpstr>
      <vt:lpstr>Slide #1  dir &amp; type commands</vt:lpstr>
      <vt:lpstr>Slide #2 CMD Prompt &amp; Felix</vt:lpstr>
      <vt:lpstr>PowerPoint Presentation</vt:lpstr>
      <vt:lpstr>Slide #3 Netstat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INFO6003 Lab-01</dc:title>
  <dc:creator>Dimeboy</dc:creator>
  <cp:lastModifiedBy>Gihan Shamike Liyanage</cp:lastModifiedBy>
  <cp:revision>41</cp:revision>
  <dcterms:created xsi:type="dcterms:W3CDTF">2013-01-09T17:56:20Z</dcterms:created>
  <dcterms:modified xsi:type="dcterms:W3CDTF">2023-04-07T00:28:36Z</dcterms:modified>
</cp:coreProperties>
</file>