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6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7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1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0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12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1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58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00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2A22-1FDF-4EA3-AA19-32ABA3FB58C8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3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INFO6003 Lab-06</a:t>
            </a:r>
            <a:endParaRPr lang="en-CA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Gihan Shamike Liyanage</a:t>
            </a:r>
          </a:p>
          <a:p>
            <a:r>
              <a:rPr lang="en-CA" dirty="0"/>
              <a:t>1142109</a:t>
            </a:r>
          </a:p>
        </p:txBody>
      </p:sp>
    </p:spTree>
    <p:extLst>
      <p:ext uri="{BB962C8B-B14F-4D97-AF65-F5344CB8AC3E}">
        <p14:creationId xmlns:p14="http://schemas.microsoft.com/office/powerpoint/2010/main" val="372929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#7</a:t>
            </a:r>
          </a:p>
        </p:txBody>
      </p:sp>
    </p:spTree>
    <p:extLst>
      <p:ext uri="{BB962C8B-B14F-4D97-AF65-F5344CB8AC3E}">
        <p14:creationId xmlns:p14="http://schemas.microsoft.com/office/powerpoint/2010/main" val="417567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#8</a:t>
            </a:r>
          </a:p>
        </p:txBody>
      </p:sp>
    </p:spTree>
    <p:extLst>
      <p:ext uri="{BB962C8B-B14F-4D97-AF65-F5344CB8AC3E}">
        <p14:creationId xmlns:p14="http://schemas.microsoft.com/office/powerpoint/2010/main" val="64224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#9</a:t>
            </a:r>
          </a:p>
        </p:txBody>
      </p:sp>
    </p:spTree>
    <p:extLst>
      <p:ext uri="{BB962C8B-B14F-4D97-AF65-F5344CB8AC3E}">
        <p14:creationId xmlns:p14="http://schemas.microsoft.com/office/powerpoint/2010/main" val="241991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#10</a:t>
            </a:r>
          </a:p>
        </p:txBody>
      </p:sp>
    </p:spTree>
    <p:extLst>
      <p:ext uri="{BB962C8B-B14F-4D97-AF65-F5344CB8AC3E}">
        <p14:creationId xmlns:p14="http://schemas.microsoft.com/office/powerpoint/2010/main" val="28890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08038"/>
          </a:xfrm>
        </p:spPr>
        <p:txBody>
          <a:bodyPr/>
          <a:lstStyle/>
          <a:p>
            <a:r>
              <a:rPr lang="en-CA" dirty="0"/>
              <a:t>Slide #1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09982-C437-C4CE-3337-10515AA53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951" y="1230908"/>
            <a:ext cx="7934097" cy="53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65BDB6-6F0B-6E98-F821-B969F87A7A51}"/>
              </a:ext>
            </a:extLst>
          </p:cNvPr>
          <p:cNvSpPr txBox="1"/>
          <p:nvPr/>
        </p:nvSpPr>
        <p:spPr>
          <a:xfrm>
            <a:off x="538026" y="342365"/>
            <a:ext cx="906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accounts failed the password expiration check?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B9918-77A8-F5A0-A49C-1AEC20CA2DA8}"/>
              </a:ext>
            </a:extLst>
          </p:cNvPr>
          <p:cNvSpPr txBox="1"/>
          <p:nvPr/>
        </p:nvSpPr>
        <p:spPr>
          <a:xfrm>
            <a:off x="538026" y="3293188"/>
            <a:ext cx="7767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Did any accounts pass the password expiration check?  	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is the status of the windows firewall? 		Disabled and has exceptions configured.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5D5D10-5B38-350F-0D84-9D6570D2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92569"/>
            <a:ext cx="4907672" cy="2623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837FD-E47A-1B62-B3F1-D0436986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76140"/>
            <a:ext cx="4419600" cy="25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1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6296B-1F63-A554-7BBA-EB38DFF5546E}"/>
              </a:ext>
            </a:extLst>
          </p:cNvPr>
          <p:cNvSpPr txBox="1"/>
          <p:nvPr/>
        </p:nvSpPr>
        <p:spPr>
          <a:xfrm>
            <a:off x="685801" y="294892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is the result of the Local Account Password Test?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79048-834B-A633-2575-0AF2AF2938B8}"/>
              </a:ext>
            </a:extLst>
          </p:cNvPr>
          <p:cNvSpPr txBox="1"/>
          <p:nvPr/>
        </p:nvSpPr>
        <p:spPr>
          <a:xfrm>
            <a:off x="685801" y="304669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Is </a:t>
            </a:r>
            <a:r>
              <a:rPr lang="en-US" sz="1200" dirty="0" err="1"/>
              <a:t>autologon</a:t>
            </a:r>
            <a:r>
              <a:rPr lang="en-US" sz="1200" dirty="0"/>
              <a:t> set for this system? 	No. </a:t>
            </a:r>
            <a:r>
              <a:rPr lang="en-US" sz="1200" b="0" i="0" u="none" strike="noStrike" baseline="0" dirty="0" err="1"/>
              <a:t>Autologon</a:t>
            </a:r>
            <a:r>
              <a:rPr lang="en-US" sz="1200" b="0" i="0" u="none" strike="noStrike" baseline="0" dirty="0"/>
              <a:t> is not configured on this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Is the guest account enabled? 	</a:t>
            </a:r>
            <a:r>
              <a:rPr lang="en-US" sz="1200" b="0" i="0" u="none" strike="noStrike" baseline="0" dirty="0"/>
              <a:t>The Guest account is disabled on this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Are there multiple administrators on this system? 	</a:t>
            </a:r>
            <a:r>
              <a:rPr lang="en-US" sz="1200" b="0" i="0" u="none" strike="noStrike" baseline="0" dirty="0"/>
              <a:t>No more than 2 Administrators were found on this computer.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Are there any potentially unnecessary services running on this system?         </a:t>
            </a:r>
            <a:r>
              <a:rPr lang="en-US" sz="1200" b="0" i="0" u="none" strike="noStrike" baseline="0" dirty="0"/>
              <a:t>No potentially unnecessary services were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shares are available on the system? 	3 Shares</a:t>
            </a:r>
            <a:endParaRPr lang="en-US" sz="1200" b="0" i="0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393E4-78D9-2265-59CB-EBF55F0A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67200"/>
            <a:ext cx="5486400" cy="2387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774097-5087-1BF3-EFA3-7018E5B6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60451"/>
            <a:ext cx="4839184" cy="231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7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#2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0DE935-C0DD-086A-D74E-02DA376AA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3" y="1417638"/>
            <a:ext cx="8832014" cy="49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CA" dirty="0"/>
              <a:t>Slide #3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E0C37-A6D8-299B-2BB5-BA80E0F7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905000"/>
            <a:ext cx="8915400" cy="41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7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Slide #4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A5D7D-E7BD-E661-2297-2DE2CEC1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6" y="1600200"/>
            <a:ext cx="8875367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F1210-D992-3534-42A1-D17B7305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79538"/>
            <a:ext cx="6629400" cy="52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6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85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CA" dirty="0"/>
              <a:t>Slide #6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CA94F-2B4E-F53E-9365-3F2891C2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9462"/>
            <a:ext cx="8686800" cy="59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9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166</Words>
  <Application>Microsoft Office PowerPoint</Application>
  <PresentationFormat>On-screen Show (4:3)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INFO6003 Lab-06</vt:lpstr>
      <vt:lpstr>Slide #1</vt:lpstr>
      <vt:lpstr>PowerPoint Presentation</vt:lpstr>
      <vt:lpstr>PowerPoint Presentation</vt:lpstr>
      <vt:lpstr>Slide #2</vt:lpstr>
      <vt:lpstr>Slide #3</vt:lpstr>
      <vt:lpstr>Slide #4</vt:lpstr>
      <vt:lpstr>Slide #5</vt:lpstr>
      <vt:lpstr>Slide #6</vt:lpstr>
      <vt:lpstr>Slide #7</vt:lpstr>
      <vt:lpstr>Slide #8</vt:lpstr>
      <vt:lpstr>Slide #9</vt:lpstr>
      <vt:lpstr>Slide #10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INFO6003 Lab-01</dc:title>
  <dc:creator>Ian</dc:creator>
  <cp:lastModifiedBy>Liyanage, Gihan Shamike</cp:lastModifiedBy>
  <cp:revision>22</cp:revision>
  <dcterms:created xsi:type="dcterms:W3CDTF">2013-01-09T17:56:20Z</dcterms:created>
  <dcterms:modified xsi:type="dcterms:W3CDTF">2023-03-03T18:47:26Z</dcterms:modified>
</cp:coreProperties>
</file>