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844" autoAdjust="0"/>
    <p:restoredTop sz="94660"/>
  </p:normalViewPr>
  <p:slideViewPr>
    <p:cSldViewPr snapToGrid="0">
      <p:cViewPr varScale="1">
        <p:scale>
          <a:sx n="108" d="100"/>
          <a:sy n="108" d="100"/>
        </p:scale>
        <p:origin x="16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457008-C2D9-4628-893B-3FBAA46D9F81}" type="datetimeFigureOut">
              <a:rPr lang="en-US" smtClean="0"/>
              <a:t>11/22/2022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4EE9D0-C011-4DD5-AA1D-F789CB6417B5}" type="slidenum">
              <a:rPr lang="en-US" smtClean="0"/>
              <a:t>‹#›</a:t>
            </a:fld>
            <a:endParaRPr lang="en-US"/>
          </a:p>
        </p:txBody>
      </p:sp>
    </p:spTree>
    <p:extLst>
      <p:ext uri="{BB962C8B-B14F-4D97-AF65-F5344CB8AC3E}">
        <p14:creationId xmlns:p14="http://schemas.microsoft.com/office/powerpoint/2010/main" val="3582722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MARCH 2021</a:t>
            </a:r>
            <a:endParaRPr lang="en-US" dirty="0"/>
          </a:p>
        </p:txBody>
      </p:sp>
      <p:sp>
        <p:nvSpPr>
          <p:cNvPr id="5" name="Footer Placeholder 4"/>
          <p:cNvSpPr>
            <a:spLocks noGrp="1"/>
          </p:cNvSpPr>
          <p:nvPr>
            <p:ph type="ftr" sz="quarter" idx="11"/>
          </p:nvPr>
        </p:nvSpPr>
        <p:spPr>
          <a:xfrm>
            <a:off x="5332412" y="5883275"/>
            <a:ext cx="4324044" cy="365125"/>
          </a:xfrm>
        </p:spPr>
        <p:txBody>
          <a:bodyPr/>
          <a:lstStyle/>
          <a:p>
            <a:r>
              <a:rPr lang="en-US"/>
              <a:t>© Fanshawe College W2021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pic>
        <p:nvPicPr>
          <p:cNvPr id="8" name="Picture 7">
            <a:extLst>
              <a:ext uri="{FF2B5EF4-FFF2-40B4-BE49-F238E27FC236}">
                <a16:creationId xmlns:a16="http://schemas.microsoft.com/office/drawing/2014/main" id="{BA5BCBF9-63B8-4A3C-9265-74D4FBB5E4FA}"/>
              </a:ext>
            </a:extLst>
          </p:cNvPr>
          <p:cNvPicPr>
            <a:picLocks noChangeAspect="1"/>
          </p:cNvPicPr>
          <p:nvPr userDrawn="1"/>
        </p:nvPicPr>
        <p:blipFill>
          <a:blip r:embed="rId2"/>
          <a:stretch>
            <a:fillRect/>
          </a:stretch>
        </p:blipFill>
        <p:spPr>
          <a:xfrm>
            <a:off x="0" y="0"/>
            <a:ext cx="2676525" cy="942975"/>
          </a:xfrm>
          <a:prstGeom prst="rect">
            <a:avLst/>
          </a:prstGeom>
        </p:spPr>
      </p:pic>
      <p:pic>
        <p:nvPicPr>
          <p:cNvPr id="16" name="Picture 15" descr="Text&#10;&#10;Description automatically generated">
            <a:extLst>
              <a:ext uri="{FF2B5EF4-FFF2-40B4-BE49-F238E27FC236}">
                <a16:creationId xmlns:a16="http://schemas.microsoft.com/office/drawing/2014/main" id="{F3B133ED-4666-47FA-91DB-22968CB367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41230" y="0"/>
            <a:ext cx="2350770" cy="958694"/>
          </a:xfrm>
          <a:prstGeom prst="rect">
            <a:avLst/>
          </a:prstGeom>
        </p:spPr>
      </p:pic>
    </p:spTree>
    <p:extLst>
      <p:ext uri="{BB962C8B-B14F-4D97-AF65-F5344CB8AC3E}">
        <p14:creationId xmlns:p14="http://schemas.microsoft.com/office/powerpoint/2010/main" val="1703486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MARCH 2021</a:t>
            </a:r>
          </a:p>
        </p:txBody>
      </p:sp>
      <p:sp>
        <p:nvSpPr>
          <p:cNvPr id="6" name="Footer Placeholder 5"/>
          <p:cNvSpPr>
            <a:spLocks noGrp="1"/>
          </p:cNvSpPr>
          <p:nvPr>
            <p:ph type="ftr" sz="quarter" idx="11"/>
          </p:nvPr>
        </p:nvSpPr>
        <p:spPr/>
        <p:txBody>
          <a:bodyPr/>
          <a:lstStyle/>
          <a:p>
            <a:r>
              <a:rPr lang="en-US"/>
              <a:t>© Fanshawe College W2021</a:t>
            </a:r>
          </a:p>
        </p:txBody>
      </p:sp>
      <p:sp>
        <p:nvSpPr>
          <p:cNvPr id="7" name="Slide Number Placeholder 6"/>
          <p:cNvSpPr>
            <a:spLocks noGrp="1"/>
          </p:cNvSpPr>
          <p:nvPr>
            <p:ph type="sldNum" sz="quarter" idx="12"/>
          </p:nvPr>
        </p:nvSpPr>
        <p:spPr/>
        <p:txBody>
          <a:bodyPr/>
          <a:lstStyle/>
          <a:p>
            <a:fld id="{A9C51B56-51ED-426B-8811-6E4A126B4105}" type="slidenum">
              <a:rPr lang="en-US" smtClean="0"/>
              <a:t>‹#›</a:t>
            </a:fld>
            <a:endParaRPr lang="en-US"/>
          </a:p>
        </p:txBody>
      </p:sp>
    </p:spTree>
    <p:extLst>
      <p:ext uri="{BB962C8B-B14F-4D97-AF65-F5344CB8AC3E}">
        <p14:creationId xmlns:p14="http://schemas.microsoft.com/office/powerpoint/2010/main" val="784485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MARCH 2021</a:t>
            </a:r>
          </a:p>
        </p:txBody>
      </p:sp>
      <p:sp>
        <p:nvSpPr>
          <p:cNvPr id="5" name="Footer Placeholder 4"/>
          <p:cNvSpPr>
            <a:spLocks noGrp="1"/>
          </p:cNvSpPr>
          <p:nvPr>
            <p:ph type="ftr" sz="quarter" idx="11"/>
          </p:nvPr>
        </p:nvSpPr>
        <p:spPr/>
        <p:txBody>
          <a:bodyPr/>
          <a:lstStyle/>
          <a:p>
            <a:r>
              <a:rPr lang="en-US"/>
              <a:t>© Fanshawe College W2021</a:t>
            </a:r>
          </a:p>
        </p:txBody>
      </p:sp>
      <p:sp>
        <p:nvSpPr>
          <p:cNvPr id="6" name="Slide Number Placeholder 5"/>
          <p:cNvSpPr>
            <a:spLocks noGrp="1"/>
          </p:cNvSpPr>
          <p:nvPr>
            <p:ph type="sldNum" sz="quarter" idx="12"/>
          </p:nvPr>
        </p:nvSpPr>
        <p:spPr/>
        <p:txBody>
          <a:bodyPr/>
          <a:lstStyle/>
          <a:p>
            <a:fld id="{A9C51B56-51ED-426B-8811-6E4A126B4105}" type="slidenum">
              <a:rPr lang="en-US" smtClean="0"/>
              <a:t>‹#›</a:t>
            </a:fld>
            <a:endParaRPr lang="en-US"/>
          </a:p>
        </p:txBody>
      </p:sp>
    </p:spTree>
    <p:extLst>
      <p:ext uri="{BB962C8B-B14F-4D97-AF65-F5344CB8AC3E}">
        <p14:creationId xmlns:p14="http://schemas.microsoft.com/office/powerpoint/2010/main" val="899658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MARCH 2021</a:t>
            </a:r>
          </a:p>
        </p:txBody>
      </p:sp>
      <p:sp>
        <p:nvSpPr>
          <p:cNvPr id="5" name="Footer Placeholder 4"/>
          <p:cNvSpPr>
            <a:spLocks noGrp="1"/>
          </p:cNvSpPr>
          <p:nvPr>
            <p:ph type="ftr" sz="quarter" idx="11"/>
          </p:nvPr>
        </p:nvSpPr>
        <p:spPr/>
        <p:txBody>
          <a:bodyPr/>
          <a:lstStyle/>
          <a:p>
            <a:r>
              <a:rPr lang="en-US"/>
              <a:t>© Fanshawe College W2021</a:t>
            </a:r>
          </a:p>
        </p:txBody>
      </p:sp>
      <p:sp>
        <p:nvSpPr>
          <p:cNvPr id="6" name="Slide Number Placeholder 5"/>
          <p:cNvSpPr>
            <a:spLocks noGrp="1"/>
          </p:cNvSpPr>
          <p:nvPr>
            <p:ph type="sldNum" sz="quarter" idx="12"/>
          </p:nvPr>
        </p:nvSpPr>
        <p:spPr/>
        <p:txBody>
          <a:bodyPr/>
          <a:lstStyle/>
          <a:p>
            <a:fld id="{A9C51B56-51ED-426B-8811-6E4A126B4105}" type="slidenum">
              <a:rPr lang="en-US" smtClean="0"/>
              <a:t>‹#›</a:t>
            </a:fld>
            <a:endParaRPr lang="en-US"/>
          </a:p>
        </p:txBody>
      </p:sp>
    </p:spTree>
    <p:extLst>
      <p:ext uri="{BB962C8B-B14F-4D97-AF65-F5344CB8AC3E}">
        <p14:creationId xmlns:p14="http://schemas.microsoft.com/office/powerpoint/2010/main" val="1963540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MARCH 2021</a:t>
            </a:r>
          </a:p>
        </p:txBody>
      </p:sp>
      <p:sp>
        <p:nvSpPr>
          <p:cNvPr id="5" name="Footer Placeholder 4"/>
          <p:cNvSpPr>
            <a:spLocks noGrp="1"/>
          </p:cNvSpPr>
          <p:nvPr>
            <p:ph type="ftr" sz="quarter" idx="11"/>
          </p:nvPr>
        </p:nvSpPr>
        <p:spPr/>
        <p:txBody>
          <a:bodyPr/>
          <a:lstStyle/>
          <a:p>
            <a:r>
              <a:rPr lang="en-US"/>
              <a:t>© Fanshawe College W2021</a:t>
            </a:r>
          </a:p>
        </p:txBody>
      </p:sp>
      <p:sp>
        <p:nvSpPr>
          <p:cNvPr id="6" name="Slide Number Placeholder 5"/>
          <p:cNvSpPr>
            <a:spLocks noGrp="1"/>
          </p:cNvSpPr>
          <p:nvPr>
            <p:ph type="sldNum" sz="quarter" idx="12"/>
          </p:nvPr>
        </p:nvSpPr>
        <p:spPr/>
        <p:txBody>
          <a:bodyPr/>
          <a:lstStyle/>
          <a:p>
            <a:fld id="{A9C51B56-51ED-426B-8811-6E4A126B4105}" type="slidenum">
              <a:rPr lang="en-US" smtClean="0"/>
              <a:t>‹#›</a:t>
            </a:fld>
            <a:endParaRPr lang="en-US"/>
          </a:p>
        </p:txBody>
      </p:sp>
    </p:spTree>
    <p:extLst>
      <p:ext uri="{BB962C8B-B14F-4D97-AF65-F5344CB8AC3E}">
        <p14:creationId xmlns:p14="http://schemas.microsoft.com/office/powerpoint/2010/main" val="4060243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MARCH 2021</a:t>
            </a:r>
          </a:p>
        </p:txBody>
      </p:sp>
      <p:sp>
        <p:nvSpPr>
          <p:cNvPr id="5" name="Footer Placeholder 4"/>
          <p:cNvSpPr>
            <a:spLocks noGrp="1"/>
          </p:cNvSpPr>
          <p:nvPr>
            <p:ph type="ftr" sz="quarter" idx="11"/>
          </p:nvPr>
        </p:nvSpPr>
        <p:spPr/>
        <p:txBody>
          <a:bodyPr/>
          <a:lstStyle/>
          <a:p>
            <a:r>
              <a:rPr lang="en-US"/>
              <a:t>© Fanshawe College W2021</a:t>
            </a:r>
          </a:p>
        </p:txBody>
      </p:sp>
      <p:sp>
        <p:nvSpPr>
          <p:cNvPr id="6" name="Slide Number Placeholder 5"/>
          <p:cNvSpPr>
            <a:spLocks noGrp="1"/>
          </p:cNvSpPr>
          <p:nvPr>
            <p:ph type="sldNum" sz="quarter" idx="12"/>
          </p:nvPr>
        </p:nvSpPr>
        <p:spPr/>
        <p:txBody>
          <a:bodyPr/>
          <a:lstStyle/>
          <a:p>
            <a:fld id="{A9C51B56-51ED-426B-8811-6E4A126B4105}" type="slidenum">
              <a:rPr lang="en-US" smtClean="0"/>
              <a:t>‹#›</a:t>
            </a:fld>
            <a:endParaRPr lang="en-US"/>
          </a:p>
        </p:txBody>
      </p:sp>
    </p:spTree>
    <p:extLst>
      <p:ext uri="{BB962C8B-B14F-4D97-AF65-F5344CB8AC3E}">
        <p14:creationId xmlns:p14="http://schemas.microsoft.com/office/powerpoint/2010/main" val="625798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MARCH 2021</a:t>
            </a:r>
          </a:p>
        </p:txBody>
      </p:sp>
      <p:sp>
        <p:nvSpPr>
          <p:cNvPr id="5" name="Footer Placeholder 4"/>
          <p:cNvSpPr>
            <a:spLocks noGrp="1"/>
          </p:cNvSpPr>
          <p:nvPr>
            <p:ph type="ftr" sz="quarter" idx="11"/>
          </p:nvPr>
        </p:nvSpPr>
        <p:spPr/>
        <p:txBody>
          <a:bodyPr/>
          <a:lstStyle/>
          <a:p>
            <a:r>
              <a:rPr lang="en-US"/>
              <a:t>© Fanshawe College W2021</a:t>
            </a:r>
          </a:p>
        </p:txBody>
      </p:sp>
      <p:sp>
        <p:nvSpPr>
          <p:cNvPr id="6" name="Slide Number Placeholder 5"/>
          <p:cNvSpPr>
            <a:spLocks noGrp="1"/>
          </p:cNvSpPr>
          <p:nvPr>
            <p:ph type="sldNum" sz="quarter" idx="12"/>
          </p:nvPr>
        </p:nvSpPr>
        <p:spPr/>
        <p:txBody>
          <a:bodyPr/>
          <a:lstStyle/>
          <a:p>
            <a:fld id="{A9C51B56-51ED-426B-8811-6E4A126B4105}" type="slidenum">
              <a:rPr lang="en-US" smtClean="0"/>
              <a:t>‹#›</a:t>
            </a:fld>
            <a:endParaRPr lang="en-US"/>
          </a:p>
        </p:txBody>
      </p:sp>
    </p:spTree>
    <p:extLst>
      <p:ext uri="{BB962C8B-B14F-4D97-AF65-F5344CB8AC3E}">
        <p14:creationId xmlns:p14="http://schemas.microsoft.com/office/powerpoint/2010/main" val="622619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MARCH 2021</a:t>
            </a:r>
            <a:endParaRPr lang="en-US" dirty="0"/>
          </a:p>
        </p:txBody>
      </p:sp>
      <p:sp>
        <p:nvSpPr>
          <p:cNvPr id="5" name="Footer Placeholder 4"/>
          <p:cNvSpPr>
            <a:spLocks noGrp="1"/>
          </p:cNvSpPr>
          <p:nvPr>
            <p:ph type="ftr" sz="quarter" idx="11"/>
          </p:nvPr>
        </p:nvSpPr>
        <p:spPr/>
        <p:txBody>
          <a:bodyPr/>
          <a:lstStyle/>
          <a:p>
            <a:r>
              <a:rPr lang="en-US"/>
              <a:t>© Fanshawe College W2021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37867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MARCH 2021</a:t>
            </a:r>
            <a:endParaRPr lang="en-US" dirty="0"/>
          </a:p>
        </p:txBody>
      </p:sp>
      <p:sp>
        <p:nvSpPr>
          <p:cNvPr id="5" name="Footer Placeholder 4"/>
          <p:cNvSpPr>
            <a:spLocks noGrp="1"/>
          </p:cNvSpPr>
          <p:nvPr>
            <p:ph type="ftr" sz="quarter" idx="11"/>
          </p:nvPr>
        </p:nvSpPr>
        <p:spPr/>
        <p:txBody>
          <a:bodyPr/>
          <a:lstStyle/>
          <a:p>
            <a:r>
              <a:rPr lang="en-US"/>
              <a:t>© Fanshawe College W2021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55971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34390"/>
          </a:xfrm>
        </p:spPr>
        <p:txBody>
          <a:bodyPr/>
          <a:lstStyle>
            <a:lvl1pPr>
              <a:defRPr>
                <a:latin typeface="Bogboo" panose="02000506000000020004" pitchFamily="50" charset="0"/>
              </a:defRPr>
            </a:lvl1pPr>
          </a:lstStyle>
          <a:p>
            <a:r>
              <a:rPr lang="en-US" dirty="0"/>
              <a:t>Click to edit Master title style</a:t>
            </a:r>
          </a:p>
        </p:txBody>
      </p:sp>
      <p:sp>
        <p:nvSpPr>
          <p:cNvPr id="3" name="Content Placeholder 2"/>
          <p:cNvSpPr>
            <a:spLocks noGrp="1"/>
          </p:cNvSpPr>
          <p:nvPr>
            <p:ph idx="1"/>
          </p:nvPr>
        </p:nvSpPr>
        <p:spPr>
          <a:xfrm>
            <a:off x="1484310" y="1611631"/>
            <a:ext cx="10018713" cy="4179570"/>
          </a:xfrm>
        </p:spPr>
        <p:txBody>
          <a:bodyPr anchor="ctr"/>
          <a:lstStyle>
            <a:lvl1pPr>
              <a:defRPr>
                <a:solidFill>
                  <a:schemeClr val="tx1"/>
                </a:solidFill>
                <a:latin typeface="Bogboo" panose="02000506000000020004" pitchFamily="50" charset="0"/>
              </a:defRPr>
            </a:lvl1pPr>
            <a:lvl2pPr>
              <a:defRPr>
                <a:solidFill>
                  <a:schemeClr val="tx1"/>
                </a:solidFill>
                <a:latin typeface="Bogboo" panose="02000506000000020004" pitchFamily="50" charset="0"/>
              </a:defRPr>
            </a:lvl2pPr>
            <a:lvl3pPr>
              <a:defRPr>
                <a:solidFill>
                  <a:schemeClr val="tx1"/>
                </a:solidFill>
                <a:latin typeface="Bogboo" panose="02000506000000020004" pitchFamily="50" charset="0"/>
              </a:defRPr>
            </a:lvl3pPr>
            <a:lvl4pPr>
              <a:defRPr>
                <a:solidFill>
                  <a:schemeClr val="tx1"/>
                </a:solidFill>
                <a:latin typeface="Bogboo" panose="02000506000000020004" pitchFamily="50" charset="0"/>
              </a:defRPr>
            </a:lvl4pPr>
            <a:lvl5pPr>
              <a:defRPr>
                <a:solidFill>
                  <a:schemeClr val="tx1"/>
                </a:solidFill>
                <a:latin typeface="Bogboo" panose="02000506000000020004"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9732656" y="6374765"/>
            <a:ext cx="1143000" cy="365125"/>
          </a:xfrm>
        </p:spPr>
        <p:txBody>
          <a:bodyPr/>
          <a:lstStyle>
            <a:lvl1pPr>
              <a:defRPr sz="1100">
                <a:latin typeface="Bogboo" panose="02000506000000020004" pitchFamily="50" charset="0"/>
              </a:defRPr>
            </a:lvl1pPr>
          </a:lstStyle>
          <a:p>
            <a:r>
              <a:rPr lang="en-US"/>
              <a:t>MARCH 2021</a:t>
            </a:r>
          </a:p>
        </p:txBody>
      </p:sp>
      <p:sp>
        <p:nvSpPr>
          <p:cNvPr id="5" name="Footer Placeholder 4"/>
          <p:cNvSpPr>
            <a:spLocks noGrp="1"/>
          </p:cNvSpPr>
          <p:nvPr>
            <p:ph type="ftr" sz="quarter" idx="11"/>
          </p:nvPr>
        </p:nvSpPr>
        <p:spPr>
          <a:xfrm>
            <a:off x="2571750" y="6374765"/>
            <a:ext cx="7084706" cy="365125"/>
          </a:xfrm>
        </p:spPr>
        <p:txBody>
          <a:bodyPr/>
          <a:lstStyle>
            <a:lvl1pPr>
              <a:defRPr sz="1100">
                <a:latin typeface="Bogboo" panose="02000506000000020004" pitchFamily="50" charset="0"/>
              </a:defRPr>
            </a:lvl1pPr>
          </a:lstStyle>
          <a:p>
            <a:r>
              <a:rPr lang="en-US" dirty="0"/>
              <a:t>© Fanshawe College W2021z</a:t>
            </a:r>
          </a:p>
        </p:txBody>
      </p:sp>
      <p:sp>
        <p:nvSpPr>
          <p:cNvPr id="6" name="Slide Number Placeholder 5"/>
          <p:cNvSpPr>
            <a:spLocks noGrp="1"/>
          </p:cNvSpPr>
          <p:nvPr>
            <p:ph type="sldNum" sz="quarter" idx="12"/>
          </p:nvPr>
        </p:nvSpPr>
        <p:spPr>
          <a:xfrm>
            <a:off x="10951856" y="6358621"/>
            <a:ext cx="551167" cy="365125"/>
          </a:xfrm>
        </p:spPr>
        <p:txBody>
          <a:bodyPr/>
          <a:lstStyle>
            <a:lvl1pPr>
              <a:defRPr sz="1400" b="1">
                <a:latin typeface="Bogboo" panose="02000506000000020004" pitchFamily="50" charset="0"/>
              </a:defRPr>
            </a:lvl1pPr>
          </a:lstStyle>
          <a:p>
            <a:fld id="{A9C51B56-51ED-426B-8811-6E4A126B4105}" type="slidenum">
              <a:rPr lang="en-US" smtClean="0"/>
              <a:pPr/>
              <a:t>‹#›</a:t>
            </a:fld>
            <a:endParaRPr lang="en-US"/>
          </a:p>
        </p:txBody>
      </p:sp>
    </p:spTree>
    <p:extLst>
      <p:ext uri="{BB962C8B-B14F-4D97-AF65-F5344CB8AC3E}">
        <p14:creationId xmlns:p14="http://schemas.microsoft.com/office/powerpoint/2010/main" val="2688206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6" y="1220219"/>
            <a:ext cx="8930747" cy="2110382"/>
          </a:xfrm>
        </p:spPr>
        <p:txBody>
          <a:bodyPr anchor="b"/>
          <a:lstStyle>
            <a:lvl1pPr algn="r">
              <a:defRPr sz="4000" b="0" cap="none">
                <a:latin typeface="Bogboo" panose="02000506000000020004" pitchFamily="50" charset="0"/>
              </a:defRPr>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latin typeface="Bogboo" panose="02000506000000020004" pitchFamily="50"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9732656" y="6249035"/>
            <a:ext cx="1143000" cy="365125"/>
          </a:xfrm>
        </p:spPr>
        <p:txBody>
          <a:bodyPr/>
          <a:lstStyle>
            <a:lvl1pPr>
              <a:defRPr sz="1200">
                <a:latin typeface="Bogboo" panose="02000506000000020004" pitchFamily="50" charset="0"/>
              </a:defRPr>
            </a:lvl1pPr>
          </a:lstStyle>
          <a:p>
            <a:r>
              <a:rPr lang="en-US"/>
              <a:t>MARCH 2021</a:t>
            </a:r>
            <a:endParaRPr lang="en-US" dirty="0"/>
          </a:p>
        </p:txBody>
      </p:sp>
      <p:sp>
        <p:nvSpPr>
          <p:cNvPr id="5" name="Footer Placeholder 4"/>
          <p:cNvSpPr>
            <a:spLocks noGrp="1"/>
          </p:cNvSpPr>
          <p:nvPr>
            <p:ph type="ftr" sz="quarter" idx="11"/>
          </p:nvPr>
        </p:nvSpPr>
        <p:spPr>
          <a:xfrm>
            <a:off x="2572275" y="6249035"/>
            <a:ext cx="7084181" cy="365125"/>
          </a:xfrm>
        </p:spPr>
        <p:txBody>
          <a:bodyPr/>
          <a:lstStyle>
            <a:lvl1pPr>
              <a:defRPr sz="1200">
                <a:latin typeface="Bogboo" panose="02000506000000020004" pitchFamily="50" charset="0"/>
              </a:defRPr>
            </a:lvl1pPr>
          </a:lstStyle>
          <a:p>
            <a:r>
              <a:rPr lang="en-US"/>
              <a:t>© Fanshawe College W2021</a:t>
            </a:r>
            <a:endParaRPr lang="en-US" dirty="0"/>
          </a:p>
        </p:txBody>
      </p:sp>
      <p:sp>
        <p:nvSpPr>
          <p:cNvPr id="6" name="Slide Number Placeholder 5"/>
          <p:cNvSpPr>
            <a:spLocks noGrp="1"/>
          </p:cNvSpPr>
          <p:nvPr>
            <p:ph type="sldNum" sz="quarter" idx="12"/>
          </p:nvPr>
        </p:nvSpPr>
        <p:spPr>
          <a:xfrm>
            <a:off x="10951856" y="6249035"/>
            <a:ext cx="551167" cy="365125"/>
          </a:xfrm>
        </p:spPr>
        <p:txBody>
          <a:bodyPr/>
          <a:lstStyle>
            <a:lvl1pPr>
              <a:defRPr sz="1600" b="1">
                <a:latin typeface="Bogboo" panose="02000506000000020004" pitchFamily="50"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9490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MARCH 2021</a:t>
            </a:r>
          </a:p>
        </p:txBody>
      </p:sp>
      <p:sp>
        <p:nvSpPr>
          <p:cNvPr id="6" name="Footer Placeholder 5"/>
          <p:cNvSpPr>
            <a:spLocks noGrp="1"/>
          </p:cNvSpPr>
          <p:nvPr>
            <p:ph type="ftr" sz="quarter" idx="11"/>
          </p:nvPr>
        </p:nvSpPr>
        <p:spPr/>
        <p:txBody>
          <a:bodyPr/>
          <a:lstStyle/>
          <a:p>
            <a:r>
              <a:rPr lang="en-US"/>
              <a:t>© Fanshawe College W2021</a:t>
            </a:r>
          </a:p>
        </p:txBody>
      </p:sp>
      <p:sp>
        <p:nvSpPr>
          <p:cNvPr id="7" name="Slide Number Placeholder 6"/>
          <p:cNvSpPr>
            <a:spLocks noGrp="1"/>
          </p:cNvSpPr>
          <p:nvPr>
            <p:ph type="sldNum" sz="quarter" idx="12"/>
          </p:nvPr>
        </p:nvSpPr>
        <p:spPr/>
        <p:txBody>
          <a:bodyPr/>
          <a:lstStyle/>
          <a:p>
            <a:fld id="{A9C51B56-51ED-426B-8811-6E4A126B4105}" type="slidenum">
              <a:rPr lang="en-US" smtClean="0"/>
              <a:t>‹#›</a:t>
            </a:fld>
            <a:endParaRPr lang="en-US"/>
          </a:p>
        </p:txBody>
      </p:sp>
    </p:spTree>
    <p:extLst>
      <p:ext uri="{BB962C8B-B14F-4D97-AF65-F5344CB8AC3E}">
        <p14:creationId xmlns:p14="http://schemas.microsoft.com/office/powerpoint/2010/main" val="3470047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MARCH 2021</a:t>
            </a:r>
          </a:p>
        </p:txBody>
      </p:sp>
      <p:sp>
        <p:nvSpPr>
          <p:cNvPr id="8" name="Footer Placeholder 7"/>
          <p:cNvSpPr>
            <a:spLocks noGrp="1"/>
          </p:cNvSpPr>
          <p:nvPr>
            <p:ph type="ftr" sz="quarter" idx="11"/>
          </p:nvPr>
        </p:nvSpPr>
        <p:spPr/>
        <p:txBody>
          <a:bodyPr/>
          <a:lstStyle/>
          <a:p>
            <a:r>
              <a:rPr lang="en-US"/>
              <a:t>© Fanshawe College W2021</a:t>
            </a:r>
          </a:p>
        </p:txBody>
      </p:sp>
      <p:sp>
        <p:nvSpPr>
          <p:cNvPr id="9" name="Slide Number Placeholder 8"/>
          <p:cNvSpPr>
            <a:spLocks noGrp="1"/>
          </p:cNvSpPr>
          <p:nvPr>
            <p:ph type="sldNum" sz="quarter" idx="12"/>
          </p:nvPr>
        </p:nvSpPr>
        <p:spPr/>
        <p:txBody>
          <a:bodyPr/>
          <a:lstStyle/>
          <a:p>
            <a:fld id="{A9C51B56-51ED-426B-8811-6E4A126B4105}" type="slidenum">
              <a:rPr lang="en-US" smtClean="0"/>
              <a:t>‹#›</a:t>
            </a:fld>
            <a:endParaRPr lang="en-US"/>
          </a:p>
        </p:txBody>
      </p:sp>
    </p:spTree>
    <p:extLst>
      <p:ext uri="{BB962C8B-B14F-4D97-AF65-F5344CB8AC3E}">
        <p14:creationId xmlns:p14="http://schemas.microsoft.com/office/powerpoint/2010/main" val="4090239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r>
              <a:rPr lang="en-US"/>
              <a:t>MARCH 2021</a:t>
            </a:r>
          </a:p>
        </p:txBody>
      </p:sp>
      <p:sp>
        <p:nvSpPr>
          <p:cNvPr id="4" name="Footer Placeholder 3"/>
          <p:cNvSpPr>
            <a:spLocks noGrp="1"/>
          </p:cNvSpPr>
          <p:nvPr>
            <p:ph type="ftr" sz="quarter" idx="11"/>
          </p:nvPr>
        </p:nvSpPr>
        <p:spPr/>
        <p:txBody>
          <a:bodyPr/>
          <a:lstStyle/>
          <a:p>
            <a:r>
              <a:rPr lang="en-US"/>
              <a:t>© Fanshawe College W2021</a:t>
            </a:r>
          </a:p>
        </p:txBody>
      </p:sp>
      <p:sp>
        <p:nvSpPr>
          <p:cNvPr id="5" name="Slide Number Placeholder 4"/>
          <p:cNvSpPr>
            <a:spLocks noGrp="1"/>
          </p:cNvSpPr>
          <p:nvPr>
            <p:ph type="sldNum" sz="quarter" idx="12"/>
          </p:nvPr>
        </p:nvSpPr>
        <p:spPr/>
        <p:txBody>
          <a:bodyPr/>
          <a:lstStyle/>
          <a:p>
            <a:fld id="{A9C51B56-51ED-426B-8811-6E4A126B4105}" type="slidenum">
              <a:rPr lang="en-US" smtClean="0"/>
              <a:t>‹#›</a:t>
            </a:fld>
            <a:endParaRPr lang="en-US"/>
          </a:p>
        </p:txBody>
      </p:sp>
    </p:spTree>
    <p:extLst>
      <p:ext uri="{BB962C8B-B14F-4D97-AF65-F5344CB8AC3E}">
        <p14:creationId xmlns:p14="http://schemas.microsoft.com/office/powerpoint/2010/main" val="2493273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MARCH 2021</a:t>
            </a:r>
            <a:endParaRPr lang="en-US" dirty="0"/>
          </a:p>
        </p:txBody>
      </p:sp>
      <p:sp>
        <p:nvSpPr>
          <p:cNvPr id="3" name="Footer Placeholder 2"/>
          <p:cNvSpPr>
            <a:spLocks noGrp="1"/>
          </p:cNvSpPr>
          <p:nvPr>
            <p:ph type="ftr" sz="quarter" idx="11"/>
          </p:nvPr>
        </p:nvSpPr>
        <p:spPr/>
        <p:txBody>
          <a:bodyPr/>
          <a:lstStyle/>
          <a:p>
            <a:r>
              <a:rPr lang="en-US"/>
              <a:t>© Fanshawe College W2021</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04656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MARCH 2021</a:t>
            </a:r>
          </a:p>
        </p:txBody>
      </p:sp>
      <p:sp>
        <p:nvSpPr>
          <p:cNvPr id="6" name="Footer Placeholder 5"/>
          <p:cNvSpPr>
            <a:spLocks noGrp="1"/>
          </p:cNvSpPr>
          <p:nvPr>
            <p:ph type="ftr" sz="quarter" idx="11"/>
          </p:nvPr>
        </p:nvSpPr>
        <p:spPr/>
        <p:txBody>
          <a:bodyPr/>
          <a:lstStyle/>
          <a:p>
            <a:r>
              <a:rPr lang="en-US"/>
              <a:t>© Fanshawe College W2021</a:t>
            </a:r>
          </a:p>
        </p:txBody>
      </p:sp>
      <p:sp>
        <p:nvSpPr>
          <p:cNvPr id="7" name="Slide Number Placeholder 6"/>
          <p:cNvSpPr>
            <a:spLocks noGrp="1"/>
          </p:cNvSpPr>
          <p:nvPr>
            <p:ph type="sldNum" sz="quarter" idx="12"/>
          </p:nvPr>
        </p:nvSpPr>
        <p:spPr/>
        <p:txBody>
          <a:bodyPr/>
          <a:lstStyle/>
          <a:p>
            <a:fld id="{A9C51B56-51ED-426B-8811-6E4A126B4105}" type="slidenum">
              <a:rPr lang="en-US" smtClean="0"/>
              <a:t>‹#›</a:t>
            </a:fld>
            <a:endParaRPr lang="en-US"/>
          </a:p>
        </p:txBody>
      </p:sp>
    </p:spTree>
    <p:extLst>
      <p:ext uri="{BB962C8B-B14F-4D97-AF65-F5344CB8AC3E}">
        <p14:creationId xmlns:p14="http://schemas.microsoft.com/office/powerpoint/2010/main" val="3036075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MARCH 2021</a:t>
            </a:r>
          </a:p>
        </p:txBody>
      </p:sp>
      <p:sp>
        <p:nvSpPr>
          <p:cNvPr id="6" name="Footer Placeholder 5"/>
          <p:cNvSpPr>
            <a:spLocks noGrp="1"/>
          </p:cNvSpPr>
          <p:nvPr>
            <p:ph type="ftr" sz="quarter" idx="11"/>
          </p:nvPr>
        </p:nvSpPr>
        <p:spPr/>
        <p:txBody>
          <a:bodyPr/>
          <a:lstStyle/>
          <a:p>
            <a:r>
              <a:rPr lang="en-US"/>
              <a:t>© Fanshawe College W2021</a:t>
            </a:r>
          </a:p>
        </p:txBody>
      </p:sp>
      <p:sp>
        <p:nvSpPr>
          <p:cNvPr id="7" name="Slide Number Placeholder 6"/>
          <p:cNvSpPr>
            <a:spLocks noGrp="1"/>
          </p:cNvSpPr>
          <p:nvPr>
            <p:ph type="sldNum" sz="quarter" idx="12"/>
          </p:nvPr>
        </p:nvSpPr>
        <p:spPr/>
        <p:txBody>
          <a:bodyPr/>
          <a:lstStyle/>
          <a:p>
            <a:fld id="{A9C51B56-51ED-426B-8811-6E4A126B4105}" type="slidenum">
              <a:rPr lang="en-US" smtClean="0"/>
              <a:t>‹#›</a:t>
            </a:fld>
            <a:endParaRPr lang="en-US"/>
          </a:p>
        </p:txBody>
      </p:sp>
    </p:spTree>
    <p:extLst>
      <p:ext uri="{BB962C8B-B14F-4D97-AF65-F5344CB8AC3E}">
        <p14:creationId xmlns:p14="http://schemas.microsoft.com/office/powerpoint/2010/main" val="2868458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r>
              <a:rPr lang="en-US"/>
              <a:t>MARCH 2021</a:t>
            </a: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 Fanshawe College W2021</a:t>
            </a: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C51B56-51ED-426B-8811-6E4A126B4105}" type="slidenum">
              <a:rPr lang="en-US" smtClean="0"/>
              <a:t>‹#›</a:t>
            </a:fld>
            <a:endParaRPr lang="en-US"/>
          </a:p>
        </p:txBody>
      </p:sp>
      <p:pic>
        <p:nvPicPr>
          <p:cNvPr id="15" name="Picture 14" descr="Text&#10;&#10;Description automatically generated">
            <a:extLst>
              <a:ext uri="{FF2B5EF4-FFF2-40B4-BE49-F238E27FC236}">
                <a16:creationId xmlns:a16="http://schemas.microsoft.com/office/drawing/2014/main" id="{CDE9C467-47F5-46B1-A703-934273FB45B6}"/>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9841230" y="0"/>
            <a:ext cx="2350770" cy="958694"/>
          </a:xfrm>
          <a:prstGeom prst="rect">
            <a:avLst/>
          </a:prstGeom>
        </p:spPr>
      </p:pic>
      <p:pic>
        <p:nvPicPr>
          <p:cNvPr id="17" name="Picture 16">
            <a:extLst>
              <a:ext uri="{FF2B5EF4-FFF2-40B4-BE49-F238E27FC236}">
                <a16:creationId xmlns:a16="http://schemas.microsoft.com/office/drawing/2014/main" id="{0561921C-AF05-4EE1-8320-FFD7703A3818}"/>
              </a:ext>
            </a:extLst>
          </p:cNvPr>
          <p:cNvPicPr>
            <a:picLocks noChangeAspect="1"/>
          </p:cNvPicPr>
          <p:nvPr userDrawn="1"/>
        </p:nvPicPr>
        <p:blipFill>
          <a:blip r:embed="rId20"/>
          <a:stretch>
            <a:fillRect/>
          </a:stretch>
        </p:blipFill>
        <p:spPr>
          <a:xfrm>
            <a:off x="0" y="-1"/>
            <a:ext cx="2676525" cy="942975"/>
          </a:xfrm>
          <a:prstGeom prst="rect">
            <a:avLst/>
          </a:prstGeom>
        </p:spPr>
      </p:pic>
    </p:spTree>
    <p:extLst>
      <p:ext uri="{BB962C8B-B14F-4D97-AF65-F5344CB8AC3E}">
        <p14:creationId xmlns:p14="http://schemas.microsoft.com/office/powerpoint/2010/main" val="415231892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hf hdr="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python.org/3.5/howto/logging-cookbook.html#inserting-a-bom-into-messages-sent-to-a-sysloghandle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python.org/3/library/logging.html#level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4321D-9B8F-4E31-B708-D56BD7F37719}"/>
              </a:ext>
            </a:extLst>
          </p:cNvPr>
          <p:cNvSpPr>
            <a:spLocks noGrp="1"/>
          </p:cNvSpPr>
          <p:nvPr>
            <p:ph type="ctrTitle"/>
          </p:nvPr>
        </p:nvSpPr>
        <p:spPr/>
        <p:txBody>
          <a:bodyPr/>
          <a:lstStyle/>
          <a:p>
            <a:r>
              <a:rPr lang="en-US" b="1" dirty="0"/>
              <a:t>INFO-6079</a:t>
            </a:r>
            <a:br>
              <a:rPr lang="en-US" dirty="0"/>
            </a:br>
            <a:endParaRPr lang="en-US" dirty="0"/>
          </a:p>
        </p:txBody>
      </p:sp>
      <p:sp>
        <p:nvSpPr>
          <p:cNvPr id="3" name="Subtitle 2">
            <a:extLst>
              <a:ext uri="{FF2B5EF4-FFF2-40B4-BE49-F238E27FC236}">
                <a16:creationId xmlns:a16="http://schemas.microsoft.com/office/drawing/2014/main" id="{BE4DD4FF-CED9-4D76-9CD9-A0A6B893C318}"/>
              </a:ext>
            </a:extLst>
          </p:cNvPr>
          <p:cNvSpPr>
            <a:spLocks noGrp="1"/>
          </p:cNvSpPr>
          <p:nvPr>
            <p:ph type="subTitle" idx="1"/>
          </p:nvPr>
        </p:nvSpPr>
        <p:spPr/>
        <p:txBody>
          <a:bodyPr>
            <a:normAutofit fontScale="92500"/>
          </a:bodyPr>
          <a:lstStyle/>
          <a:p>
            <a:r>
              <a:rPr lang="en-US" sz="5400" b="1" dirty="0"/>
              <a:t>Python Logging Process</a:t>
            </a:r>
          </a:p>
        </p:txBody>
      </p:sp>
    </p:spTree>
    <p:extLst>
      <p:ext uri="{BB962C8B-B14F-4D97-AF65-F5344CB8AC3E}">
        <p14:creationId xmlns:p14="http://schemas.microsoft.com/office/powerpoint/2010/main" val="4124896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C178D-0245-42BF-A2B9-7839092E2830}"/>
              </a:ext>
            </a:extLst>
          </p:cNvPr>
          <p:cNvSpPr>
            <a:spLocks noGrp="1"/>
          </p:cNvSpPr>
          <p:nvPr>
            <p:ph type="title"/>
          </p:nvPr>
        </p:nvSpPr>
        <p:spPr/>
        <p:txBody>
          <a:bodyPr/>
          <a:lstStyle/>
          <a:p>
            <a:r>
              <a:rPr lang="en-US" dirty="0"/>
              <a:t>Configure Logging</a:t>
            </a:r>
          </a:p>
        </p:txBody>
      </p:sp>
      <p:sp>
        <p:nvSpPr>
          <p:cNvPr id="3" name="Content Placeholder 2">
            <a:extLst>
              <a:ext uri="{FF2B5EF4-FFF2-40B4-BE49-F238E27FC236}">
                <a16:creationId xmlns:a16="http://schemas.microsoft.com/office/drawing/2014/main" id="{896FECAD-A684-42A6-B758-96BD268FE551}"/>
              </a:ext>
            </a:extLst>
          </p:cNvPr>
          <p:cNvSpPr>
            <a:spLocks noGrp="1"/>
          </p:cNvSpPr>
          <p:nvPr>
            <p:ph idx="1"/>
          </p:nvPr>
        </p:nvSpPr>
        <p:spPr>
          <a:xfrm>
            <a:off x="1484310" y="1611631"/>
            <a:ext cx="10018713" cy="4560568"/>
          </a:xfrm>
        </p:spPr>
        <p:txBody>
          <a:bodyPr/>
          <a:lstStyle/>
          <a:p>
            <a:r>
              <a:rPr lang="en-US" dirty="0"/>
              <a:t>Applications should configure logging as early as possible, preferably as the first thing in the application, so that log messages do not get lost during startup.</a:t>
            </a:r>
          </a:p>
          <a:p>
            <a:r>
              <a:rPr lang="en-US" dirty="0"/>
              <a:t>Finally, applications should wrap a </a:t>
            </a:r>
            <a:r>
              <a:rPr lang="en-US" b="1" dirty="0">
                <a:solidFill>
                  <a:schemeClr val="accent4">
                    <a:lumMod val="50000"/>
                  </a:schemeClr>
                </a:solidFill>
                <a:highlight>
                  <a:srgbClr val="FFFF00"/>
                </a:highlight>
              </a:rPr>
              <a:t>try/except block </a:t>
            </a:r>
            <a:r>
              <a:rPr lang="en-US" dirty="0"/>
              <a:t>around the main application code to send any exceptions through the logging interface instead of just to </a:t>
            </a:r>
            <a:r>
              <a:rPr lang="en-US" b="1" dirty="0">
                <a:solidFill>
                  <a:schemeClr val="accent4">
                    <a:lumMod val="50000"/>
                  </a:schemeClr>
                </a:solidFill>
              </a:rPr>
              <a:t>stderr</a:t>
            </a:r>
            <a:r>
              <a:rPr lang="en-US" dirty="0"/>
              <a:t>.  </a:t>
            </a:r>
          </a:p>
          <a:p>
            <a:r>
              <a:rPr lang="en-US" dirty="0"/>
              <a:t>This is known as a global try catch handler. It should not be where you handle all your exception logging, </a:t>
            </a:r>
          </a:p>
          <a:p>
            <a:r>
              <a:rPr lang="en-US" i="1" dirty="0">
                <a:solidFill>
                  <a:schemeClr val="accent4">
                    <a:lumMod val="50000"/>
                  </a:schemeClr>
                </a:solidFill>
              </a:rPr>
              <a:t>You should continue to plan for exceptions in try catch blocks at necessary points in your code as a rule of thumb.</a:t>
            </a:r>
          </a:p>
          <a:p>
            <a:endParaRPr lang="en-US" dirty="0"/>
          </a:p>
        </p:txBody>
      </p:sp>
      <p:sp>
        <p:nvSpPr>
          <p:cNvPr id="4" name="Date Placeholder 3">
            <a:extLst>
              <a:ext uri="{FF2B5EF4-FFF2-40B4-BE49-F238E27FC236}">
                <a16:creationId xmlns:a16="http://schemas.microsoft.com/office/drawing/2014/main" id="{30A53E57-93C6-4C95-BFFC-7757E85381BE}"/>
              </a:ext>
            </a:extLst>
          </p:cNvPr>
          <p:cNvSpPr>
            <a:spLocks noGrp="1"/>
          </p:cNvSpPr>
          <p:nvPr>
            <p:ph type="dt" sz="half" idx="10"/>
          </p:nvPr>
        </p:nvSpPr>
        <p:spPr/>
        <p:txBody>
          <a:bodyPr/>
          <a:lstStyle/>
          <a:p>
            <a:r>
              <a:rPr lang="en-US"/>
              <a:t>MARCH 2021</a:t>
            </a:r>
          </a:p>
        </p:txBody>
      </p:sp>
      <p:sp>
        <p:nvSpPr>
          <p:cNvPr id="5" name="Footer Placeholder 4">
            <a:extLst>
              <a:ext uri="{FF2B5EF4-FFF2-40B4-BE49-F238E27FC236}">
                <a16:creationId xmlns:a16="http://schemas.microsoft.com/office/drawing/2014/main" id="{C32511FB-FDB6-4C6D-B66B-81FE5FA2EBDE}"/>
              </a:ext>
            </a:extLst>
          </p:cNvPr>
          <p:cNvSpPr>
            <a:spLocks noGrp="1"/>
          </p:cNvSpPr>
          <p:nvPr>
            <p:ph type="ftr" sz="quarter" idx="11"/>
          </p:nvPr>
        </p:nvSpPr>
        <p:spPr/>
        <p:txBody>
          <a:bodyPr/>
          <a:lstStyle/>
          <a:p>
            <a:r>
              <a:rPr lang="en-US"/>
              <a:t>© Fanshawe College W2021z</a:t>
            </a:r>
            <a:endParaRPr lang="en-US" dirty="0"/>
          </a:p>
        </p:txBody>
      </p:sp>
      <p:sp>
        <p:nvSpPr>
          <p:cNvPr id="6" name="Slide Number Placeholder 5">
            <a:extLst>
              <a:ext uri="{FF2B5EF4-FFF2-40B4-BE49-F238E27FC236}">
                <a16:creationId xmlns:a16="http://schemas.microsoft.com/office/drawing/2014/main" id="{CC436252-AAC1-47CB-954A-2B8A17969190}"/>
              </a:ext>
            </a:extLst>
          </p:cNvPr>
          <p:cNvSpPr>
            <a:spLocks noGrp="1"/>
          </p:cNvSpPr>
          <p:nvPr>
            <p:ph type="sldNum" sz="quarter" idx="12"/>
          </p:nvPr>
        </p:nvSpPr>
        <p:spPr/>
        <p:txBody>
          <a:bodyPr/>
          <a:lstStyle/>
          <a:p>
            <a:fld id="{A9C51B56-51ED-426B-8811-6E4A126B4105}" type="slidenum">
              <a:rPr lang="en-US" smtClean="0"/>
              <a:pPr/>
              <a:t>10</a:t>
            </a:fld>
            <a:endParaRPr lang="en-US"/>
          </a:p>
        </p:txBody>
      </p:sp>
    </p:spTree>
    <p:extLst>
      <p:ext uri="{BB962C8B-B14F-4D97-AF65-F5344CB8AC3E}">
        <p14:creationId xmlns:p14="http://schemas.microsoft.com/office/powerpoint/2010/main" val="1963801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599B1-F9F8-4CD1-8694-2E22D39D3548}"/>
              </a:ext>
            </a:extLst>
          </p:cNvPr>
          <p:cNvSpPr>
            <a:spLocks noGrp="1"/>
          </p:cNvSpPr>
          <p:nvPr>
            <p:ph type="title"/>
          </p:nvPr>
        </p:nvSpPr>
        <p:spPr/>
        <p:txBody>
          <a:bodyPr>
            <a:normAutofit fontScale="90000"/>
          </a:bodyPr>
          <a:lstStyle/>
          <a:p>
            <a:r>
              <a:rPr lang="en-US" dirty="0"/>
              <a:t>Example 1 </a:t>
            </a:r>
            <a:br>
              <a:rPr lang="en-US" dirty="0"/>
            </a:br>
            <a:r>
              <a:rPr lang="en-US" dirty="0"/>
              <a:t>Logging to Standard Output for </a:t>
            </a:r>
            <a:r>
              <a:rPr lang="en-US" dirty="0" err="1"/>
              <a:t>Systemd</a:t>
            </a:r>
            <a:endParaRPr lang="en-US" dirty="0"/>
          </a:p>
        </p:txBody>
      </p:sp>
      <p:sp>
        <p:nvSpPr>
          <p:cNvPr id="3" name="Content Placeholder 2">
            <a:extLst>
              <a:ext uri="{FF2B5EF4-FFF2-40B4-BE49-F238E27FC236}">
                <a16:creationId xmlns:a16="http://schemas.microsoft.com/office/drawing/2014/main" id="{DD2B981D-A84B-4BEF-A85F-EA1499BB90FA}"/>
              </a:ext>
            </a:extLst>
          </p:cNvPr>
          <p:cNvSpPr>
            <a:spLocks noGrp="1"/>
          </p:cNvSpPr>
          <p:nvPr>
            <p:ph idx="1"/>
          </p:nvPr>
        </p:nvSpPr>
        <p:spPr/>
        <p:txBody>
          <a:bodyPr/>
          <a:lstStyle/>
          <a:p>
            <a:r>
              <a:rPr lang="en-US" dirty="0"/>
              <a:t>This is the simplest and probably the best option for configuring logging these days. </a:t>
            </a:r>
          </a:p>
          <a:p>
            <a:r>
              <a:rPr lang="en-US" dirty="0"/>
              <a:t>When using </a:t>
            </a:r>
            <a:r>
              <a:rPr lang="en-US" dirty="0" err="1"/>
              <a:t>systemd</a:t>
            </a:r>
            <a:r>
              <a:rPr lang="en-US" dirty="0"/>
              <a:t> to run a daemon, applications can just send log messages to </a:t>
            </a:r>
            <a:r>
              <a:rPr lang="en-US" dirty="0" err="1"/>
              <a:t>stdout</a:t>
            </a:r>
            <a:r>
              <a:rPr lang="en-US" dirty="0"/>
              <a:t> or stderr and have </a:t>
            </a:r>
            <a:r>
              <a:rPr lang="en-US" dirty="0" err="1"/>
              <a:t>systemd</a:t>
            </a:r>
            <a:r>
              <a:rPr lang="en-US" dirty="0"/>
              <a:t> forward the messages to </a:t>
            </a:r>
            <a:r>
              <a:rPr lang="en-US" dirty="0" err="1"/>
              <a:t>journald</a:t>
            </a:r>
            <a:r>
              <a:rPr lang="en-US" dirty="0"/>
              <a:t> and syslog. </a:t>
            </a:r>
          </a:p>
          <a:p>
            <a:r>
              <a:rPr lang="en-US" dirty="0"/>
              <a:t>This does not even require catching exceptions, as Python already writes those to standard error. </a:t>
            </a:r>
          </a:p>
          <a:p>
            <a:r>
              <a:rPr lang="en-US" dirty="0"/>
              <a:t>Follow proper convention and handle your exceptions.</a:t>
            </a:r>
          </a:p>
        </p:txBody>
      </p:sp>
      <p:sp>
        <p:nvSpPr>
          <p:cNvPr id="4" name="Date Placeholder 3">
            <a:extLst>
              <a:ext uri="{FF2B5EF4-FFF2-40B4-BE49-F238E27FC236}">
                <a16:creationId xmlns:a16="http://schemas.microsoft.com/office/drawing/2014/main" id="{52F33013-9372-4464-AAB3-580F55D30686}"/>
              </a:ext>
            </a:extLst>
          </p:cNvPr>
          <p:cNvSpPr>
            <a:spLocks noGrp="1"/>
          </p:cNvSpPr>
          <p:nvPr>
            <p:ph type="dt" sz="half" idx="10"/>
          </p:nvPr>
        </p:nvSpPr>
        <p:spPr/>
        <p:txBody>
          <a:bodyPr/>
          <a:lstStyle/>
          <a:p>
            <a:r>
              <a:rPr lang="en-US"/>
              <a:t>MARCH 2021</a:t>
            </a:r>
          </a:p>
        </p:txBody>
      </p:sp>
      <p:sp>
        <p:nvSpPr>
          <p:cNvPr id="5" name="Footer Placeholder 4">
            <a:extLst>
              <a:ext uri="{FF2B5EF4-FFF2-40B4-BE49-F238E27FC236}">
                <a16:creationId xmlns:a16="http://schemas.microsoft.com/office/drawing/2014/main" id="{CD195368-2B4C-407E-8653-DFD8840880A8}"/>
              </a:ext>
            </a:extLst>
          </p:cNvPr>
          <p:cNvSpPr>
            <a:spLocks noGrp="1"/>
          </p:cNvSpPr>
          <p:nvPr>
            <p:ph type="ftr" sz="quarter" idx="11"/>
          </p:nvPr>
        </p:nvSpPr>
        <p:spPr/>
        <p:txBody>
          <a:bodyPr/>
          <a:lstStyle/>
          <a:p>
            <a:r>
              <a:rPr lang="en-US"/>
              <a:t>© Fanshawe College W2021z</a:t>
            </a:r>
            <a:endParaRPr lang="en-US" dirty="0"/>
          </a:p>
        </p:txBody>
      </p:sp>
      <p:sp>
        <p:nvSpPr>
          <p:cNvPr id="6" name="Slide Number Placeholder 5">
            <a:extLst>
              <a:ext uri="{FF2B5EF4-FFF2-40B4-BE49-F238E27FC236}">
                <a16:creationId xmlns:a16="http://schemas.microsoft.com/office/drawing/2014/main" id="{BAC1D51F-86E6-4CE6-9176-D488D73547A9}"/>
              </a:ext>
            </a:extLst>
          </p:cNvPr>
          <p:cNvSpPr>
            <a:spLocks noGrp="1"/>
          </p:cNvSpPr>
          <p:nvPr>
            <p:ph type="sldNum" sz="quarter" idx="12"/>
          </p:nvPr>
        </p:nvSpPr>
        <p:spPr/>
        <p:txBody>
          <a:bodyPr/>
          <a:lstStyle/>
          <a:p>
            <a:fld id="{A9C51B56-51ED-426B-8811-6E4A126B4105}" type="slidenum">
              <a:rPr lang="en-US" smtClean="0"/>
              <a:pPr/>
              <a:t>11</a:t>
            </a:fld>
            <a:endParaRPr lang="en-US"/>
          </a:p>
        </p:txBody>
      </p:sp>
    </p:spTree>
    <p:extLst>
      <p:ext uri="{BB962C8B-B14F-4D97-AF65-F5344CB8AC3E}">
        <p14:creationId xmlns:p14="http://schemas.microsoft.com/office/powerpoint/2010/main" val="867616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599B1-F9F8-4CD1-8694-2E22D39D3548}"/>
              </a:ext>
            </a:extLst>
          </p:cNvPr>
          <p:cNvSpPr>
            <a:spLocks noGrp="1"/>
          </p:cNvSpPr>
          <p:nvPr>
            <p:ph type="title"/>
          </p:nvPr>
        </p:nvSpPr>
        <p:spPr>
          <a:xfrm>
            <a:off x="1347151" y="485459"/>
            <a:ext cx="10018713" cy="834390"/>
          </a:xfrm>
        </p:spPr>
        <p:txBody>
          <a:bodyPr>
            <a:normAutofit fontScale="90000"/>
          </a:bodyPr>
          <a:lstStyle/>
          <a:p>
            <a:r>
              <a:rPr lang="en-US" dirty="0"/>
              <a:t>Example 1 </a:t>
            </a:r>
            <a:br>
              <a:rPr lang="en-US" dirty="0"/>
            </a:br>
            <a:r>
              <a:rPr lang="en-US" dirty="0"/>
              <a:t>Logging to Standard Output for </a:t>
            </a:r>
            <a:r>
              <a:rPr lang="en-US" dirty="0" err="1"/>
              <a:t>Systemd</a:t>
            </a:r>
            <a:endParaRPr lang="en-US" dirty="0"/>
          </a:p>
        </p:txBody>
      </p:sp>
      <p:sp>
        <p:nvSpPr>
          <p:cNvPr id="3" name="Content Placeholder 2">
            <a:extLst>
              <a:ext uri="{FF2B5EF4-FFF2-40B4-BE49-F238E27FC236}">
                <a16:creationId xmlns:a16="http://schemas.microsoft.com/office/drawing/2014/main" id="{DD2B981D-A84B-4BEF-A85F-EA1499BB90FA}"/>
              </a:ext>
            </a:extLst>
          </p:cNvPr>
          <p:cNvSpPr>
            <a:spLocks noGrp="1"/>
          </p:cNvSpPr>
          <p:nvPr>
            <p:ph idx="1"/>
          </p:nvPr>
        </p:nvSpPr>
        <p:spPr>
          <a:xfrm>
            <a:off x="1484310" y="1611631"/>
            <a:ext cx="10517190" cy="4179570"/>
          </a:xfrm>
        </p:spPr>
        <p:txBody>
          <a:bodyPr>
            <a:normAutofit fontScale="92500" lnSpcReduction="20000"/>
          </a:bodyPr>
          <a:lstStyle/>
          <a:p>
            <a:r>
              <a:rPr lang="en-US" dirty="0"/>
              <a:t>In the case of running Python in containers like Docker, logging to standard output is also often the easiest move as this output can be directly and easily managed by the container itself.</a:t>
            </a:r>
          </a:p>
          <a:p>
            <a:pPr marL="457200" indent="0">
              <a:buNone/>
            </a:pPr>
            <a:r>
              <a:rPr lang="en-US" sz="2200" b="1" dirty="0">
                <a:solidFill>
                  <a:srgbClr val="002060"/>
                </a:solidFill>
                <a:latin typeface="Courier New" panose="02070309020205020404" pitchFamily="49" charset="0"/>
                <a:cs typeface="Courier New" panose="02070309020205020404" pitchFamily="49" charset="0"/>
              </a:rPr>
              <a:t>import logging</a:t>
            </a:r>
          </a:p>
          <a:p>
            <a:pPr marL="457200" indent="0">
              <a:buNone/>
            </a:pPr>
            <a:r>
              <a:rPr lang="en-US" sz="2200" b="1" dirty="0">
                <a:solidFill>
                  <a:srgbClr val="002060"/>
                </a:solidFill>
                <a:latin typeface="Courier New" panose="02070309020205020404" pitchFamily="49" charset="0"/>
                <a:cs typeface="Courier New" panose="02070309020205020404" pitchFamily="49" charset="0"/>
              </a:rPr>
              <a:t>import </a:t>
            </a:r>
            <a:r>
              <a:rPr lang="en-US" sz="2200" b="1" dirty="0" err="1">
                <a:solidFill>
                  <a:srgbClr val="002060"/>
                </a:solidFill>
                <a:latin typeface="Courier New" panose="02070309020205020404" pitchFamily="49" charset="0"/>
                <a:cs typeface="Courier New" panose="02070309020205020404" pitchFamily="49" charset="0"/>
              </a:rPr>
              <a:t>os</a:t>
            </a:r>
            <a:endParaRPr lang="en-US" sz="2200" b="1" dirty="0">
              <a:solidFill>
                <a:srgbClr val="002060"/>
              </a:solidFill>
              <a:latin typeface="Courier New" panose="02070309020205020404" pitchFamily="49" charset="0"/>
              <a:cs typeface="Courier New" panose="02070309020205020404" pitchFamily="49" charset="0"/>
            </a:endParaRPr>
          </a:p>
          <a:p>
            <a:pPr marL="457200" indent="0">
              <a:buNone/>
            </a:pPr>
            <a:r>
              <a:rPr lang="en-US" sz="2200" b="1" dirty="0" err="1">
                <a:solidFill>
                  <a:srgbClr val="002060"/>
                </a:solidFill>
                <a:latin typeface="Courier New" panose="02070309020205020404" pitchFamily="49" charset="0"/>
                <a:cs typeface="Courier New" panose="02070309020205020404" pitchFamily="49" charset="0"/>
              </a:rPr>
              <a:t>logging.basicConfig</a:t>
            </a:r>
            <a:r>
              <a:rPr lang="en-US" sz="2200" b="1" dirty="0">
                <a:solidFill>
                  <a:srgbClr val="002060"/>
                </a:solidFill>
                <a:latin typeface="Courier New" panose="02070309020205020404" pitchFamily="49" charset="0"/>
                <a:cs typeface="Courier New" panose="02070309020205020404" pitchFamily="49" charset="0"/>
              </a:rPr>
              <a:t>(level=</a:t>
            </a:r>
            <a:r>
              <a:rPr lang="en-US" sz="2200" b="1" dirty="0" err="1">
                <a:solidFill>
                  <a:srgbClr val="002060"/>
                </a:solidFill>
                <a:latin typeface="Courier New" panose="02070309020205020404" pitchFamily="49" charset="0"/>
                <a:cs typeface="Courier New" panose="02070309020205020404" pitchFamily="49" charset="0"/>
              </a:rPr>
              <a:t>os.environ.get</a:t>
            </a:r>
            <a:r>
              <a:rPr lang="en-US" sz="2200" b="1" dirty="0">
                <a:solidFill>
                  <a:srgbClr val="002060"/>
                </a:solidFill>
                <a:latin typeface="Courier New" panose="02070309020205020404" pitchFamily="49" charset="0"/>
                <a:cs typeface="Courier New" panose="02070309020205020404" pitchFamily="49" charset="0"/>
              </a:rPr>
              <a:t>("LOGLEVEL", "INFO"))</a:t>
            </a:r>
          </a:p>
          <a:p>
            <a:pPr marL="457200" indent="0">
              <a:buNone/>
            </a:pPr>
            <a:r>
              <a:rPr lang="en-US" sz="2200" b="1" dirty="0">
                <a:solidFill>
                  <a:srgbClr val="002060"/>
                </a:solidFill>
                <a:latin typeface="Courier New" panose="02070309020205020404" pitchFamily="49" charset="0"/>
                <a:cs typeface="Courier New" panose="02070309020205020404" pitchFamily="49" charset="0"/>
              </a:rPr>
              <a:t>exit(main())</a:t>
            </a:r>
          </a:p>
          <a:p>
            <a:pPr marL="0" indent="0">
              <a:buNone/>
            </a:pPr>
            <a:endParaRPr lang="en-US" sz="2200" b="1" dirty="0">
              <a:latin typeface="Courier New" panose="02070309020205020404" pitchFamily="49" charset="0"/>
              <a:cs typeface="Courier New" panose="02070309020205020404" pitchFamily="49" charset="0"/>
            </a:endParaRPr>
          </a:p>
          <a:p>
            <a:r>
              <a:rPr lang="en-US" dirty="0"/>
              <a:t>That’s it. The application will now log all messages with </a:t>
            </a:r>
            <a:r>
              <a:rPr lang="en-US" b="1" dirty="0">
                <a:solidFill>
                  <a:schemeClr val="accent4">
                    <a:lumMod val="50000"/>
                  </a:schemeClr>
                </a:solidFill>
              </a:rPr>
              <a:t>level INFO </a:t>
            </a:r>
            <a:r>
              <a:rPr lang="en-US" dirty="0"/>
              <a:t>or above to </a:t>
            </a:r>
            <a:r>
              <a:rPr lang="en-US" b="1" dirty="0">
                <a:solidFill>
                  <a:schemeClr val="accent4">
                    <a:lumMod val="50000"/>
                  </a:schemeClr>
                </a:solidFill>
              </a:rPr>
              <a:t>stderr</a:t>
            </a:r>
            <a:r>
              <a:rPr lang="en-US" dirty="0"/>
              <a:t>, using a simple format:     </a:t>
            </a:r>
          </a:p>
          <a:p>
            <a:pPr marL="457200" lvl="1" indent="0">
              <a:buNone/>
            </a:pPr>
            <a:r>
              <a:rPr lang="en-US" sz="2200" b="1" dirty="0" err="1">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ERROR:the.module.name:The</a:t>
            </a:r>
            <a:r>
              <a:rPr lang="en-US" sz="2200" b="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 log message</a:t>
            </a:r>
            <a:endParaRPr lang="en-US" sz="22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2F33013-9372-4464-AAB3-580F55D30686}"/>
              </a:ext>
            </a:extLst>
          </p:cNvPr>
          <p:cNvSpPr>
            <a:spLocks noGrp="1"/>
          </p:cNvSpPr>
          <p:nvPr>
            <p:ph type="dt" sz="half" idx="10"/>
          </p:nvPr>
        </p:nvSpPr>
        <p:spPr/>
        <p:txBody>
          <a:bodyPr/>
          <a:lstStyle/>
          <a:p>
            <a:r>
              <a:rPr lang="en-US"/>
              <a:t>MARCH 2021</a:t>
            </a:r>
          </a:p>
        </p:txBody>
      </p:sp>
      <p:sp>
        <p:nvSpPr>
          <p:cNvPr id="5" name="Footer Placeholder 4">
            <a:extLst>
              <a:ext uri="{FF2B5EF4-FFF2-40B4-BE49-F238E27FC236}">
                <a16:creationId xmlns:a16="http://schemas.microsoft.com/office/drawing/2014/main" id="{CD195368-2B4C-407E-8653-DFD8840880A8}"/>
              </a:ext>
            </a:extLst>
          </p:cNvPr>
          <p:cNvSpPr>
            <a:spLocks noGrp="1"/>
          </p:cNvSpPr>
          <p:nvPr>
            <p:ph type="ftr" sz="quarter" idx="11"/>
          </p:nvPr>
        </p:nvSpPr>
        <p:spPr/>
        <p:txBody>
          <a:bodyPr/>
          <a:lstStyle/>
          <a:p>
            <a:r>
              <a:rPr lang="en-US"/>
              <a:t>© Fanshawe College W2021z</a:t>
            </a:r>
            <a:endParaRPr lang="en-US" dirty="0"/>
          </a:p>
        </p:txBody>
      </p:sp>
      <p:sp>
        <p:nvSpPr>
          <p:cNvPr id="6" name="Slide Number Placeholder 5">
            <a:extLst>
              <a:ext uri="{FF2B5EF4-FFF2-40B4-BE49-F238E27FC236}">
                <a16:creationId xmlns:a16="http://schemas.microsoft.com/office/drawing/2014/main" id="{BAC1D51F-86E6-4CE6-9176-D488D73547A9}"/>
              </a:ext>
            </a:extLst>
          </p:cNvPr>
          <p:cNvSpPr>
            <a:spLocks noGrp="1"/>
          </p:cNvSpPr>
          <p:nvPr>
            <p:ph type="sldNum" sz="quarter" idx="12"/>
          </p:nvPr>
        </p:nvSpPr>
        <p:spPr/>
        <p:txBody>
          <a:bodyPr/>
          <a:lstStyle/>
          <a:p>
            <a:fld id="{A9C51B56-51ED-426B-8811-6E4A126B4105}" type="slidenum">
              <a:rPr lang="en-US" smtClean="0"/>
              <a:pPr/>
              <a:t>12</a:t>
            </a:fld>
            <a:endParaRPr lang="en-US"/>
          </a:p>
        </p:txBody>
      </p:sp>
    </p:spTree>
    <p:extLst>
      <p:ext uri="{BB962C8B-B14F-4D97-AF65-F5344CB8AC3E}">
        <p14:creationId xmlns:p14="http://schemas.microsoft.com/office/powerpoint/2010/main" val="1108235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8C7A3-C277-4273-B55B-A1EBD7A11DDF}"/>
              </a:ext>
            </a:extLst>
          </p:cNvPr>
          <p:cNvSpPr>
            <a:spLocks noGrp="1"/>
          </p:cNvSpPr>
          <p:nvPr>
            <p:ph type="title"/>
          </p:nvPr>
        </p:nvSpPr>
        <p:spPr>
          <a:xfrm>
            <a:off x="1484311" y="331471"/>
            <a:ext cx="10018713" cy="834390"/>
          </a:xfrm>
        </p:spPr>
        <p:txBody>
          <a:bodyPr/>
          <a:lstStyle/>
          <a:p>
            <a:r>
              <a:rPr lang="en-US" dirty="0"/>
              <a:t>Example 2 – Syslog</a:t>
            </a:r>
          </a:p>
        </p:txBody>
      </p:sp>
      <p:sp>
        <p:nvSpPr>
          <p:cNvPr id="3" name="Content Placeholder 2">
            <a:extLst>
              <a:ext uri="{FF2B5EF4-FFF2-40B4-BE49-F238E27FC236}">
                <a16:creationId xmlns:a16="http://schemas.microsoft.com/office/drawing/2014/main" id="{65126604-19D7-4FB7-B87F-CC265BAF74B3}"/>
              </a:ext>
            </a:extLst>
          </p:cNvPr>
          <p:cNvSpPr>
            <a:spLocks noGrp="1"/>
          </p:cNvSpPr>
          <p:nvPr>
            <p:ph idx="1"/>
          </p:nvPr>
        </p:nvSpPr>
        <p:spPr>
          <a:xfrm>
            <a:off x="1484310" y="1165862"/>
            <a:ext cx="10018713" cy="5557884"/>
          </a:xfrm>
        </p:spPr>
        <p:txBody>
          <a:bodyPr>
            <a:normAutofit fontScale="77500" lnSpcReduction="20000"/>
          </a:bodyPr>
          <a:lstStyle/>
          <a:p>
            <a:pPr marR="0">
              <a:spcBef>
                <a:spcPts val="0"/>
              </a:spcBef>
            </a:pPr>
            <a:r>
              <a:rPr lang="en-US" sz="1800" dirty="0">
                <a:latin typeface="Roboto" panose="02000000000000000000" pitchFamily="2" charset="0"/>
                <a:ea typeface="Times New Roman" panose="02020603050405020304" pitchFamily="18" charset="0"/>
                <a:cs typeface="Times New Roman" panose="02020603050405020304" pitchFamily="18" charset="0"/>
              </a:rPr>
              <a:t>An </a:t>
            </a:r>
            <a:r>
              <a:rPr lang="en-US" sz="1800" dirty="0">
                <a:effectLst/>
                <a:latin typeface="Roboto" panose="02000000000000000000" pitchFamily="2" charset="0"/>
                <a:ea typeface="Times New Roman" panose="02020603050405020304" pitchFamily="18" charset="0"/>
                <a:cs typeface="Times New Roman" panose="02020603050405020304" pitchFamily="18" charset="0"/>
              </a:rPr>
              <a:t>alternative is to send it directly to syslog. This is great for older operating systems that don’t have </a:t>
            </a:r>
            <a:r>
              <a:rPr lang="en-US" sz="1800" dirty="0" err="1">
                <a:effectLst/>
                <a:latin typeface="Roboto" panose="02000000000000000000" pitchFamily="2" charset="0"/>
                <a:ea typeface="Times New Roman" panose="02020603050405020304" pitchFamily="18" charset="0"/>
                <a:cs typeface="Times New Roman" panose="02020603050405020304" pitchFamily="18" charset="0"/>
              </a:rPr>
              <a:t>systemd</a:t>
            </a:r>
            <a:r>
              <a:rPr lang="en-US" sz="1800" dirty="0">
                <a:effectLst/>
                <a:latin typeface="Roboto" panose="02000000000000000000" pitchFamily="2" charset="0"/>
                <a:ea typeface="Times New Roman" panose="02020603050405020304" pitchFamily="18" charset="0"/>
                <a:cs typeface="Times New Roman" panose="02020603050405020304" pitchFamily="18" charset="0"/>
              </a:rPr>
              <a:t>. In an ideal world this should be simple, but sadly, </a:t>
            </a:r>
          </a:p>
          <a:p>
            <a:pPr marR="0">
              <a:spcBef>
                <a:spcPts val="0"/>
              </a:spcBef>
            </a:pPr>
            <a:r>
              <a:rPr lang="en-US" sz="1800" u="none" strike="noStrike" dirty="0">
                <a:solidFill>
                  <a:srgbClr val="3085ED"/>
                </a:solidFill>
                <a:effectLst/>
                <a:latin typeface="Roboto" panose="02000000000000000000" pitchFamily="2"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Python requires a bit more elaborate configuration to be able to send </a:t>
            </a:r>
            <a:r>
              <a:rPr lang="en-US" sz="1800" u="none" strike="noStrike" dirty="0" err="1">
                <a:solidFill>
                  <a:srgbClr val="3085ED"/>
                </a:solidFill>
                <a:effectLst/>
                <a:latin typeface="Roboto" panose="02000000000000000000" pitchFamily="2"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unicode</a:t>
            </a:r>
            <a:r>
              <a:rPr lang="en-US" sz="1800" u="none" strike="noStrike" dirty="0">
                <a:effectLst/>
                <a:latin typeface="Roboto" panose="02000000000000000000" pitchFamily="2"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log messages</a:t>
            </a:r>
            <a:r>
              <a:rPr lang="en-US" sz="1800" dirty="0">
                <a:effectLst/>
                <a:latin typeface="Roboto" panose="02000000000000000000" pitchFamily="2" charset="0"/>
                <a:ea typeface="Times New Roman" panose="02020603050405020304" pitchFamily="18" charset="0"/>
                <a:cs typeface="Times New Roman" panose="02020603050405020304" pitchFamily="18" charset="0"/>
              </a:rPr>
              <a:t>. </a:t>
            </a:r>
          </a:p>
          <a:p>
            <a:pPr marR="0">
              <a:spcBef>
                <a:spcPts val="0"/>
              </a:spcBef>
            </a:pPr>
            <a:r>
              <a:rPr lang="en-US" sz="1800" dirty="0">
                <a:effectLst/>
                <a:latin typeface="Roboto" panose="02000000000000000000" pitchFamily="2" charset="0"/>
                <a:ea typeface="Times New Roman" panose="02020603050405020304" pitchFamily="18" charset="0"/>
                <a:cs typeface="Times New Roman" panose="02020603050405020304" pitchFamily="18" charset="0"/>
              </a:rPr>
              <a:t>Here is a sample implementation.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100" b="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import logging</a:t>
            </a:r>
            <a:endParaRPr lang="en-US" sz="2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100" b="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import </a:t>
            </a:r>
            <a:r>
              <a:rPr lang="en-US" sz="2100" b="1" dirty="0" err="1">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logging.handlers</a:t>
            </a:r>
            <a:endParaRPr lang="en-US" sz="2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100" b="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import </a:t>
            </a:r>
            <a:r>
              <a:rPr lang="en-US" sz="2100" b="1" dirty="0" err="1">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os</a:t>
            </a:r>
            <a:endParaRPr lang="en-US" sz="2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100" b="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100" b="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class </a:t>
            </a:r>
            <a:r>
              <a:rPr lang="en-US" sz="2100" b="1" dirty="0" err="1">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SyslogBOMFormatter</a:t>
            </a:r>
            <a:r>
              <a:rPr lang="en-US" sz="2100" b="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b="1" dirty="0" err="1">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logging.Formatter</a:t>
            </a:r>
            <a:r>
              <a:rPr lang="en-US" sz="2100" b="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100" b="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    def format(self, record):</a:t>
            </a:r>
            <a:endParaRPr lang="en-US" sz="2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100" b="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        result = super().format(record)</a:t>
            </a:r>
            <a:endParaRPr lang="en-US" sz="2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100" b="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        return "</a:t>
            </a:r>
            <a:r>
              <a:rPr lang="en-US" sz="2100" b="1" dirty="0" err="1">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ufeff</a:t>
            </a:r>
            <a:r>
              <a:rPr lang="en-US" sz="2100" b="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 + result</a:t>
            </a:r>
            <a:endParaRPr lang="en-US" sz="2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100" b="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100" b="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handler = </a:t>
            </a:r>
            <a:r>
              <a:rPr lang="en-US" sz="2100" b="1" dirty="0" err="1">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logging.handlers.SysLogHandler</a:t>
            </a:r>
            <a:r>
              <a:rPr lang="en-US" sz="2100" b="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('/dev/log')</a:t>
            </a:r>
            <a:endParaRPr lang="en-US" sz="2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100" b="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formatter = </a:t>
            </a:r>
            <a:r>
              <a:rPr lang="en-US" sz="2100" b="1" dirty="0" err="1">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SyslogBOMFormatter</a:t>
            </a:r>
            <a:r>
              <a:rPr lang="en-US" sz="2100" b="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b="1" dirty="0" err="1">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logging.BASIC_FORMAT</a:t>
            </a:r>
            <a:r>
              <a:rPr lang="en-US" sz="2100" b="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100" b="1" dirty="0" err="1">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handler.setFormatter</a:t>
            </a:r>
            <a:r>
              <a:rPr lang="en-US" sz="2100" b="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(formatter)</a:t>
            </a:r>
            <a:endParaRPr lang="en-US" sz="2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100" b="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root = </a:t>
            </a:r>
            <a:r>
              <a:rPr lang="en-US" sz="2100" b="1" dirty="0" err="1">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logging.getLogger</a:t>
            </a:r>
            <a:r>
              <a:rPr lang="en-US" sz="2100" b="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100" b="1" dirty="0" err="1">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root.setLevel</a:t>
            </a:r>
            <a:r>
              <a:rPr lang="en-US" sz="2100" b="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100" b="1" dirty="0" err="1">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os.environ.get</a:t>
            </a:r>
            <a:r>
              <a:rPr lang="en-US" sz="2100" b="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("LOGLEVEL", "INFO"))</a:t>
            </a:r>
            <a:endParaRPr lang="en-US" sz="2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100" b="1" dirty="0" err="1">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root.addHandler</a:t>
            </a:r>
            <a:r>
              <a:rPr lang="en-US" sz="2100" b="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(handler)</a:t>
            </a:r>
            <a:endParaRPr lang="en-US" sz="2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100" b="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100" b="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try:</a:t>
            </a:r>
            <a:endParaRPr lang="en-US" sz="2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100" b="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    exit(main())</a:t>
            </a:r>
            <a:endParaRPr lang="en-US" sz="2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100" b="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except Exception:</a:t>
            </a:r>
            <a:endParaRPr lang="en-US" sz="2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100" b="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2100" b="1" dirty="0" err="1">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logging.exception</a:t>
            </a:r>
            <a:r>
              <a:rPr lang="en-US" sz="2100" b="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("Exception in main()")</a:t>
            </a:r>
            <a:endParaRPr lang="en-US" sz="2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100" b="1" dirty="0">
                <a:solidFill>
                  <a:srgbClr val="002060"/>
                </a:solidFill>
                <a:effectLst/>
                <a:latin typeface="Courier New" panose="02070309020205020404" pitchFamily="49" charset="0"/>
                <a:ea typeface="Times New Roman" panose="02020603050405020304" pitchFamily="18" charset="0"/>
                <a:cs typeface="Times New Roman" panose="02020603050405020304" pitchFamily="18" charset="0"/>
              </a:rPr>
              <a:t>    exit(1)</a:t>
            </a:r>
            <a:endParaRPr lang="en-US" sz="2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A67C7FB2-951C-40FA-A04B-0AB8C5A1B322}"/>
              </a:ext>
            </a:extLst>
          </p:cNvPr>
          <p:cNvSpPr>
            <a:spLocks noGrp="1"/>
          </p:cNvSpPr>
          <p:nvPr>
            <p:ph type="dt" sz="half" idx="10"/>
          </p:nvPr>
        </p:nvSpPr>
        <p:spPr/>
        <p:txBody>
          <a:bodyPr/>
          <a:lstStyle/>
          <a:p>
            <a:r>
              <a:rPr lang="en-US"/>
              <a:t>MARCH 2021</a:t>
            </a:r>
          </a:p>
        </p:txBody>
      </p:sp>
      <p:sp>
        <p:nvSpPr>
          <p:cNvPr id="5" name="Footer Placeholder 4">
            <a:extLst>
              <a:ext uri="{FF2B5EF4-FFF2-40B4-BE49-F238E27FC236}">
                <a16:creationId xmlns:a16="http://schemas.microsoft.com/office/drawing/2014/main" id="{B525432F-8146-4E3A-981E-475D8C976B4F}"/>
              </a:ext>
            </a:extLst>
          </p:cNvPr>
          <p:cNvSpPr>
            <a:spLocks noGrp="1"/>
          </p:cNvSpPr>
          <p:nvPr>
            <p:ph type="ftr" sz="quarter" idx="11"/>
          </p:nvPr>
        </p:nvSpPr>
        <p:spPr/>
        <p:txBody>
          <a:bodyPr/>
          <a:lstStyle/>
          <a:p>
            <a:r>
              <a:rPr lang="en-US"/>
              <a:t>© Fanshawe College W2021z</a:t>
            </a:r>
            <a:endParaRPr lang="en-US" dirty="0"/>
          </a:p>
        </p:txBody>
      </p:sp>
      <p:sp>
        <p:nvSpPr>
          <p:cNvPr id="6" name="Slide Number Placeholder 5">
            <a:extLst>
              <a:ext uri="{FF2B5EF4-FFF2-40B4-BE49-F238E27FC236}">
                <a16:creationId xmlns:a16="http://schemas.microsoft.com/office/drawing/2014/main" id="{39C120F3-6C02-4D64-B8A7-89C403CAD595}"/>
              </a:ext>
            </a:extLst>
          </p:cNvPr>
          <p:cNvSpPr>
            <a:spLocks noGrp="1"/>
          </p:cNvSpPr>
          <p:nvPr>
            <p:ph type="sldNum" sz="quarter" idx="12"/>
          </p:nvPr>
        </p:nvSpPr>
        <p:spPr/>
        <p:txBody>
          <a:bodyPr/>
          <a:lstStyle/>
          <a:p>
            <a:fld id="{A9C51B56-51ED-426B-8811-6E4A126B4105}" type="slidenum">
              <a:rPr lang="en-US" smtClean="0"/>
              <a:pPr/>
              <a:t>13</a:t>
            </a:fld>
            <a:endParaRPr lang="en-US"/>
          </a:p>
        </p:txBody>
      </p:sp>
    </p:spTree>
    <p:extLst>
      <p:ext uri="{BB962C8B-B14F-4D97-AF65-F5344CB8AC3E}">
        <p14:creationId xmlns:p14="http://schemas.microsoft.com/office/powerpoint/2010/main" val="1670385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AC721-09E8-40A8-B66B-852BD81BF137}"/>
              </a:ext>
            </a:extLst>
          </p:cNvPr>
          <p:cNvSpPr>
            <a:spLocks noGrp="1"/>
          </p:cNvSpPr>
          <p:nvPr>
            <p:ph type="title"/>
          </p:nvPr>
        </p:nvSpPr>
        <p:spPr/>
        <p:txBody>
          <a:bodyPr>
            <a:normAutofit/>
          </a:bodyPr>
          <a:lstStyle/>
          <a:p>
            <a:r>
              <a:rPr lang="en-US" dirty="0"/>
              <a:t>Example 3 – Log File</a:t>
            </a:r>
          </a:p>
        </p:txBody>
      </p:sp>
      <p:sp>
        <p:nvSpPr>
          <p:cNvPr id="3" name="Content Placeholder 2">
            <a:extLst>
              <a:ext uri="{FF2B5EF4-FFF2-40B4-BE49-F238E27FC236}">
                <a16:creationId xmlns:a16="http://schemas.microsoft.com/office/drawing/2014/main" id="{52C0A8CD-BF36-406A-AC24-642CBCDFCAD6}"/>
              </a:ext>
            </a:extLst>
          </p:cNvPr>
          <p:cNvSpPr>
            <a:spLocks noGrp="1"/>
          </p:cNvSpPr>
          <p:nvPr>
            <p:ph idx="1"/>
          </p:nvPr>
        </p:nvSpPr>
        <p:spPr/>
        <p:txBody>
          <a:bodyPr/>
          <a:lstStyle/>
          <a:p>
            <a:pPr marR="0">
              <a:spcBef>
                <a:spcPts val="0"/>
              </a:spcBef>
              <a:spcAft>
                <a:spcPts val="1200"/>
              </a:spcAft>
            </a:pPr>
            <a:r>
              <a:rPr lang="en-US" sz="1800" dirty="0">
                <a:effectLst/>
                <a:ea typeface="Times New Roman" panose="02020603050405020304" pitchFamily="18" charset="0"/>
                <a:cs typeface="Times New Roman" panose="02020603050405020304" pitchFamily="18" charset="0"/>
              </a:rPr>
              <a:t>The final option is to log messages directly to a file. </a:t>
            </a:r>
          </a:p>
          <a:p>
            <a:pPr marR="0">
              <a:spcBef>
                <a:spcPts val="0"/>
              </a:spcBef>
              <a:spcAft>
                <a:spcPts val="1200"/>
              </a:spcAft>
            </a:pPr>
            <a:r>
              <a:rPr lang="en-US" sz="1800" dirty="0">
                <a:effectLst/>
                <a:ea typeface="Times New Roman" panose="02020603050405020304" pitchFamily="18" charset="0"/>
                <a:cs typeface="Times New Roman" panose="02020603050405020304" pitchFamily="18" charset="0"/>
              </a:rPr>
              <a:t>This is rarely useful these days, as administrators can configure syslog to write certain messages to specific files, or if deploying inside containers, this is an anti-pattern. Also if you use centralized logging, having to deal with additional log files is an added concern. But it is an option that’s still available.</a:t>
            </a:r>
            <a:endParaRPr lang="en-US" sz="1800" dirty="0">
              <a:effectLst/>
              <a:ea typeface="Calibri" panose="020F0502020204030204" pitchFamily="34" charset="0"/>
              <a:cs typeface="Times New Roman" panose="02020603050405020304" pitchFamily="18" charset="0"/>
            </a:endParaRPr>
          </a:p>
          <a:p>
            <a:pPr marR="0">
              <a:spcBef>
                <a:spcPts val="0"/>
              </a:spcBef>
              <a:spcAft>
                <a:spcPts val="1200"/>
              </a:spcAft>
            </a:pPr>
            <a:r>
              <a:rPr lang="en-US" sz="1800" dirty="0">
                <a:effectLst/>
                <a:ea typeface="Times New Roman" panose="02020603050405020304" pitchFamily="18" charset="0"/>
                <a:cs typeface="Times New Roman" panose="02020603050405020304" pitchFamily="18" charset="0"/>
              </a:rPr>
              <a:t>When logging to files, the main thing to be wary of is that log files need to be rotated regularly. The application needs to detect the log file being renamed and handle that situation. </a:t>
            </a:r>
          </a:p>
          <a:p>
            <a:pPr marR="0">
              <a:spcBef>
                <a:spcPts val="0"/>
              </a:spcBef>
              <a:spcAft>
                <a:spcPts val="1200"/>
              </a:spcAft>
            </a:pPr>
            <a:r>
              <a:rPr lang="en-US" sz="1800" dirty="0">
                <a:effectLst/>
                <a:ea typeface="Times New Roman" panose="02020603050405020304" pitchFamily="18" charset="0"/>
                <a:cs typeface="Times New Roman" panose="02020603050405020304" pitchFamily="18" charset="0"/>
              </a:rPr>
              <a:t>While Python provides its own file rotation handler, it is best to leave log rotation to dedicated tools such as </a:t>
            </a:r>
            <a:r>
              <a:rPr lang="en-US" sz="1800" dirty="0" err="1">
                <a:effectLst/>
                <a:ea typeface="Times New Roman" panose="02020603050405020304" pitchFamily="18" charset="0"/>
                <a:cs typeface="Times New Roman" panose="02020603050405020304" pitchFamily="18" charset="0"/>
              </a:rPr>
              <a:t>logrotate</a:t>
            </a:r>
            <a:r>
              <a:rPr lang="en-US" sz="1800" dirty="0">
                <a:effectLst/>
                <a:ea typeface="Times New Roman" panose="02020603050405020304" pitchFamily="18" charset="0"/>
                <a:cs typeface="Times New Roman" panose="02020603050405020304" pitchFamily="18" charset="0"/>
              </a:rPr>
              <a:t>. The </a:t>
            </a:r>
            <a:r>
              <a:rPr lang="en-US" sz="1800" dirty="0" err="1">
                <a:effectLst/>
                <a:ea typeface="Times New Roman" panose="02020603050405020304" pitchFamily="18" charset="0"/>
                <a:cs typeface="Times New Roman" panose="02020603050405020304" pitchFamily="18" charset="0"/>
              </a:rPr>
              <a:t>WatchedFileHandler</a:t>
            </a:r>
            <a:r>
              <a:rPr lang="en-US" sz="1800" dirty="0">
                <a:effectLst/>
                <a:ea typeface="Times New Roman" panose="02020603050405020304" pitchFamily="18" charset="0"/>
                <a:cs typeface="Times New Roman" panose="02020603050405020304" pitchFamily="18" charset="0"/>
              </a:rPr>
              <a:t> will keep track of the log file and reopen it if it is rotated, making it work well with </a:t>
            </a:r>
            <a:r>
              <a:rPr lang="en-US" sz="1800" dirty="0" err="1">
                <a:effectLst/>
                <a:ea typeface="Times New Roman" panose="02020603050405020304" pitchFamily="18" charset="0"/>
                <a:cs typeface="Times New Roman" panose="02020603050405020304" pitchFamily="18" charset="0"/>
              </a:rPr>
              <a:t>logrotate</a:t>
            </a:r>
            <a:r>
              <a:rPr lang="en-US" sz="1800" dirty="0">
                <a:effectLst/>
                <a:ea typeface="Times New Roman" panose="02020603050405020304" pitchFamily="18" charset="0"/>
                <a:cs typeface="Times New Roman" panose="02020603050405020304" pitchFamily="18" charset="0"/>
              </a:rPr>
              <a:t> without requiring any specific signals.</a:t>
            </a:r>
            <a:endParaRPr lang="en-US" sz="1800" dirty="0">
              <a:effectLst/>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52A657B-BE02-4A99-87C1-29CE90129B09}"/>
              </a:ext>
            </a:extLst>
          </p:cNvPr>
          <p:cNvSpPr>
            <a:spLocks noGrp="1"/>
          </p:cNvSpPr>
          <p:nvPr>
            <p:ph type="dt" sz="half" idx="10"/>
          </p:nvPr>
        </p:nvSpPr>
        <p:spPr/>
        <p:txBody>
          <a:bodyPr/>
          <a:lstStyle/>
          <a:p>
            <a:r>
              <a:rPr lang="en-US"/>
              <a:t>MARCH 2021</a:t>
            </a:r>
          </a:p>
        </p:txBody>
      </p:sp>
      <p:sp>
        <p:nvSpPr>
          <p:cNvPr id="5" name="Footer Placeholder 4">
            <a:extLst>
              <a:ext uri="{FF2B5EF4-FFF2-40B4-BE49-F238E27FC236}">
                <a16:creationId xmlns:a16="http://schemas.microsoft.com/office/drawing/2014/main" id="{199BA2AC-0AC5-47BA-9C86-4A3DABBAB407}"/>
              </a:ext>
            </a:extLst>
          </p:cNvPr>
          <p:cNvSpPr>
            <a:spLocks noGrp="1"/>
          </p:cNvSpPr>
          <p:nvPr>
            <p:ph type="ftr" sz="quarter" idx="11"/>
          </p:nvPr>
        </p:nvSpPr>
        <p:spPr/>
        <p:txBody>
          <a:bodyPr/>
          <a:lstStyle/>
          <a:p>
            <a:r>
              <a:rPr lang="en-US"/>
              <a:t>© Fanshawe College W2021z</a:t>
            </a:r>
            <a:endParaRPr lang="en-US" dirty="0"/>
          </a:p>
        </p:txBody>
      </p:sp>
      <p:sp>
        <p:nvSpPr>
          <p:cNvPr id="6" name="Slide Number Placeholder 5">
            <a:extLst>
              <a:ext uri="{FF2B5EF4-FFF2-40B4-BE49-F238E27FC236}">
                <a16:creationId xmlns:a16="http://schemas.microsoft.com/office/drawing/2014/main" id="{A43D994F-1DCA-4FA9-B171-87C09775C37D}"/>
              </a:ext>
            </a:extLst>
          </p:cNvPr>
          <p:cNvSpPr>
            <a:spLocks noGrp="1"/>
          </p:cNvSpPr>
          <p:nvPr>
            <p:ph type="sldNum" sz="quarter" idx="12"/>
          </p:nvPr>
        </p:nvSpPr>
        <p:spPr/>
        <p:txBody>
          <a:bodyPr/>
          <a:lstStyle/>
          <a:p>
            <a:fld id="{A9C51B56-51ED-426B-8811-6E4A126B4105}" type="slidenum">
              <a:rPr lang="en-US" smtClean="0"/>
              <a:pPr/>
              <a:t>14</a:t>
            </a:fld>
            <a:endParaRPr lang="en-US"/>
          </a:p>
        </p:txBody>
      </p:sp>
    </p:spTree>
    <p:extLst>
      <p:ext uri="{BB962C8B-B14F-4D97-AF65-F5344CB8AC3E}">
        <p14:creationId xmlns:p14="http://schemas.microsoft.com/office/powerpoint/2010/main" val="874864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AC721-09E8-40A8-B66B-852BD81BF137}"/>
              </a:ext>
            </a:extLst>
          </p:cNvPr>
          <p:cNvSpPr>
            <a:spLocks noGrp="1"/>
          </p:cNvSpPr>
          <p:nvPr>
            <p:ph type="title"/>
          </p:nvPr>
        </p:nvSpPr>
        <p:spPr>
          <a:xfrm>
            <a:off x="1324291" y="209821"/>
            <a:ext cx="10018713" cy="834390"/>
          </a:xfrm>
        </p:spPr>
        <p:txBody>
          <a:bodyPr>
            <a:normAutofit/>
          </a:bodyPr>
          <a:lstStyle/>
          <a:p>
            <a:r>
              <a:rPr lang="en-US" dirty="0"/>
              <a:t>Example 3 – Log File</a:t>
            </a:r>
          </a:p>
        </p:txBody>
      </p:sp>
      <p:sp>
        <p:nvSpPr>
          <p:cNvPr id="3" name="Content Placeholder 2">
            <a:extLst>
              <a:ext uri="{FF2B5EF4-FFF2-40B4-BE49-F238E27FC236}">
                <a16:creationId xmlns:a16="http://schemas.microsoft.com/office/drawing/2014/main" id="{52C0A8CD-BF36-406A-AC24-642CBCDFCAD6}"/>
              </a:ext>
            </a:extLst>
          </p:cNvPr>
          <p:cNvSpPr>
            <a:spLocks noGrp="1"/>
          </p:cNvSpPr>
          <p:nvPr>
            <p:ph idx="1"/>
          </p:nvPr>
        </p:nvSpPr>
        <p:spPr>
          <a:xfrm>
            <a:off x="1484310" y="1044211"/>
            <a:ext cx="10018713" cy="5314410"/>
          </a:xfrm>
        </p:spPr>
        <p:txBody>
          <a:bodyPr>
            <a:noAutofit/>
          </a:bodyPr>
          <a:lstStyle/>
          <a:p>
            <a:pPr marL="0" marR="0" indent="0">
              <a:lnSpc>
                <a:spcPct val="120000"/>
              </a:lnSpc>
              <a:spcBef>
                <a:spcPts val="0"/>
              </a:spcBef>
              <a:spcAft>
                <a:spcPts val="0"/>
              </a:spcAft>
              <a:buNone/>
            </a:pPr>
            <a:r>
              <a:rPr lang="en-US" sz="1600" b="1" dirty="0">
                <a:effectLst/>
                <a:ea typeface="Times New Roman" panose="02020603050405020304" pitchFamily="18" charset="0"/>
                <a:cs typeface="Times New Roman" panose="02020603050405020304" pitchFamily="18" charset="0"/>
              </a:rPr>
              <a:t>Here’s a sample implementation.</a:t>
            </a:r>
          </a:p>
          <a:p>
            <a:pPr marL="0" marR="0" indent="0">
              <a:lnSpc>
                <a:spcPct val="120000"/>
              </a:lnSpc>
              <a:spcBef>
                <a:spcPts val="0"/>
              </a:spcBef>
              <a:spcAft>
                <a:spcPts val="0"/>
              </a:spcAft>
              <a:buNone/>
            </a:pPr>
            <a:endParaRPr lang="en-US" sz="1600" dirty="0">
              <a:effectLst/>
              <a:ea typeface="Times New Roman" panose="02020603050405020304" pitchFamily="18" charset="0"/>
              <a:cs typeface="Times New Roman" panose="02020603050405020304" pitchFamily="18" charset="0"/>
            </a:endParaRPr>
          </a:p>
          <a:p>
            <a:pPr marL="457200" marR="0" indent="0">
              <a:lnSpc>
                <a:spcPct val="120000"/>
              </a:lnSpc>
              <a:spcBef>
                <a:spcPts val="0"/>
              </a:spcBef>
              <a:spcAft>
                <a:spcPts val="0"/>
              </a:spcAft>
              <a:buNone/>
            </a:pPr>
            <a:r>
              <a:rPr lang="en-US" sz="1600" b="1" dirty="0">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import logging</a:t>
            </a:r>
          </a:p>
          <a:p>
            <a:pPr marL="457200" marR="0" indent="0">
              <a:lnSpc>
                <a:spcPct val="120000"/>
              </a:lnSpc>
              <a:spcBef>
                <a:spcPts val="0"/>
              </a:spcBef>
              <a:spcAft>
                <a:spcPts val="0"/>
              </a:spcAft>
              <a:buNone/>
            </a:pPr>
            <a:r>
              <a:rPr lang="en-US" sz="1600" b="1" dirty="0">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import </a:t>
            </a:r>
            <a:r>
              <a:rPr lang="en-US" sz="1600" b="1" dirty="0" err="1">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logging.handlers</a:t>
            </a:r>
            <a:endParaRPr lang="en-US" sz="1600" b="1" dirty="0">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endParaRPr>
          </a:p>
          <a:p>
            <a:pPr marL="457200" marR="0" indent="0">
              <a:lnSpc>
                <a:spcPct val="120000"/>
              </a:lnSpc>
              <a:spcBef>
                <a:spcPts val="0"/>
              </a:spcBef>
              <a:spcAft>
                <a:spcPts val="0"/>
              </a:spcAft>
              <a:buNone/>
            </a:pPr>
            <a:r>
              <a:rPr lang="en-US" sz="1600" b="1" dirty="0">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import </a:t>
            </a:r>
            <a:r>
              <a:rPr lang="en-US" sz="1600" b="1" dirty="0" err="1">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os</a:t>
            </a:r>
            <a:endParaRPr lang="en-US" sz="1600" b="1" dirty="0">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endParaRPr>
          </a:p>
          <a:p>
            <a:pPr marL="457200" marR="0" indent="0">
              <a:lnSpc>
                <a:spcPct val="120000"/>
              </a:lnSpc>
              <a:spcBef>
                <a:spcPts val="0"/>
              </a:spcBef>
              <a:spcAft>
                <a:spcPts val="0"/>
              </a:spcAft>
              <a:buNone/>
            </a:pPr>
            <a:r>
              <a:rPr lang="en-US" sz="1600" b="1" dirty="0">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handler = </a:t>
            </a:r>
            <a:r>
              <a:rPr lang="en-US" sz="1600" b="1" dirty="0" err="1">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logging.handlers.WatchedFileHandler</a:t>
            </a:r>
            <a:r>
              <a:rPr lang="en-US" sz="1600" b="1" dirty="0">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a:t>
            </a:r>
          </a:p>
          <a:p>
            <a:pPr marL="457200" marR="0" indent="0">
              <a:lnSpc>
                <a:spcPct val="120000"/>
              </a:lnSpc>
              <a:spcBef>
                <a:spcPts val="0"/>
              </a:spcBef>
              <a:spcAft>
                <a:spcPts val="0"/>
              </a:spcAft>
              <a:buNone/>
            </a:pPr>
            <a:r>
              <a:rPr lang="en-US" sz="1600" b="1" dirty="0">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600" b="1" dirty="0" err="1">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os.environ.get</a:t>
            </a:r>
            <a:r>
              <a:rPr lang="en-US" sz="1600" b="1" dirty="0">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("LOGFILE", "/var/log/yourapp.log"))</a:t>
            </a:r>
          </a:p>
          <a:p>
            <a:pPr marL="457200" marR="0" indent="0">
              <a:lnSpc>
                <a:spcPct val="120000"/>
              </a:lnSpc>
              <a:spcBef>
                <a:spcPts val="0"/>
              </a:spcBef>
              <a:spcAft>
                <a:spcPts val="0"/>
              </a:spcAft>
              <a:buNone/>
            </a:pPr>
            <a:r>
              <a:rPr lang="en-US" sz="1600" b="1" dirty="0">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formatter = </a:t>
            </a:r>
            <a:r>
              <a:rPr lang="en-US" sz="1600" b="1" dirty="0" err="1">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logging.Formatter</a:t>
            </a:r>
            <a:r>
              <a:rPr lang="en-US" sz="1600" b="1" dirty="0">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600" b="1" dirty="0" err="1">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logging.BASIC_FORMAT</a:t>
            </a:r>
            <a:r>
              <a:rPr lang="en-US" sz="1600" b="1" dirty="0">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a:t>
            </a:r>
          </a:p>
          <a:p>
            <a:pPr marL="457200" marR="0" indent="0">
              <a:lnSpc>
                <a:spcPct val="120000"/>
              </a:lnSpc>
              <a:spcBef>
                <a:spcPts val="0"/>
              </a:spcBef>
              <a:spcAft>
                <a:spcPts val="0"/>
              </a:spcAft>
              <a:buNone/>
            </a:pPr>
            <a:r>
              <a:rPr lang="en-US" sz="1600" b="1" dirty="0" err="1">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handler.setFormatter</a:t>
            </a:r>
            <a:r>
              <a:rPr lang="en-US" sz="1600" b="1" dirty="0">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(formatter)</a:t>
            </a:r>
          </a:p>
          <a:p>
            <a:pPr marL="457200" marR="0" indent="0">
              <a:lnSpc>
                <a:spcPct val="120000"/>
              </a:lnSpc>
              <a:spcBef>
                <a:spcPts val="0"/>
              </a:spcBef>
              <a:spcAft>
                <a:spcPts val="0"/>
              </a:spcAft>
              <a:buNone/>
            </a:pPr>
            <a:r>
              <a:rPr lang="en-US" sz="1600" b="1" dirty="0">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root = </a:t>
            </a:r>
            <a:r>
              <a:rPr lang="en-US" sz="1600" b="1" dirty="0" err="1">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logging.getLogger</a:t>
            </a:r>
            <a:r>
              <a:rPr lang="en-US" sz="1600" b="1" dirty="0">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a:t>
            </a:r>
          </a:p>
          <a:p>
            <a:pPr marL="457200" marR="0" indent="0">
              <a:lnSpc>
                <a:spcPct val="120000"/>
              </a:lnSpc>
              <a:spcBef>
                <a:spcPts val="0"/>
              </a:spcBef>
              <a:spcAft>
                <a:spcPts val="0"/>
              </a:spcAft>
              <a:buNone/>
            </a:pPr>
            <a:r>
              <a:rPr lang="en-US" sz="1600" b="1" dirty="0" err="1">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root.setLevel</a:t>
            </a:r>
            <a:r>
              <a:rPr lang="en-US" sz="1600" b="1" dirty="0">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600" b="1" dirty="0" err="1">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os.environ.get</a:t>
            </a:r>
            <a:r>
              <a:rPr lang="en-US" sz="1600" b="1" dirty="0">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("LOGLEVEL", "INFO"))</a:t>
            </a:r>
          </a:p>
          <a:p>
            <a:pPr marL="457200" marR="0" indent="0">
              <a:lnSpc>
                <a:spcPct val="120000"/>
              </a:lnSpc>
              <a:spcBef>
                <a:spcPts val="0"/>
              </a:spcBef>
              <a:spcAft>
                <a:spcPts val="0"/>
              </a:spcAft>
              <a:buNone/>
            </a:pPr>
            <a:r>
              <a:rPr lang="en-US" sz="1600" b="1" dirty="0" err="1">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root.addHandler</a:t>
            </a:r>
            <a:r>
              <a:rPr lang="en-US" sz="1600" b="1" dirty="0">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(handler)</a:t>
            </a:r>
          </a:p>
          <a:p>
            <a:pPr marL="457200" marR="0" indent="0">
              <a:lnSpc>
                <a:spcPct val="120000"/>
              </a:lnSpc>
              <a:spcBef>
                <a:spcPts val="0"/>
              </a:spcBef>
              <a:spcAft>
                <a:spcPts val="0"/>
              </a:spcAft>
              <a:buNone/>
            </a:pPr>
            <a:r>
              <a:rPr lang="en-US" sz="1600" b="1" dirty="0">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try:</a:t>
            </a:r>
          </a:p>
          <a:p>
            <a:pPr marL="457200" marR="0" indent="0">
              <a:lnSpc>
                <a:spcPct val="120000"/>
              </a:lnSpc>
              <a:spcBef>
                <a:spcPts val="0"/>
              </a:spcBef>
              <a:spcAft>
                <a:spcPts val="0"/>
              </a:spcAft>
              <a:buNone/>
            </a:pPr>
            <a:r>
              <a:rPr lang="en-US" sz="1600" b="1" dirty="0">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    exit(main())</a:t>
            </a:r>
          </a:p>
          <a:p>
            <a:pPr marL="457200" marR="0" indent="0">
              <a:lnSpc>
                <a:spcPct val="120000"/>
              </a:lnSpc>
              <a:spcBef>
                <a:spcPts val="0"/>
              </a:spcBef>
              <a:spcAft>
                <a:spcPts val="0"/>
              </a:spcAft>
              <a:buNone/>
            </a:pPr>
            <a:r>
              <a:rPr lang="en-US" sz="1600" b="1" dirty="0">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except Exception:</a:t>
            </a:r>
          </a:p>
          <a:p>
            <a:pPr marL="457200" marR="0" indent="0">
              <a:lnSpc>
                <a:spcPct val="120000"/>
              </a:lnSpc>
              <a:spcBef>
                <a:spcPts val="0"/>
              </a:spcBef>
              <a:spcAft>
                <a:spcPts val="0"/>
              </a:spcAft>
              <a:buNone/>
            </a:pPr>
            <a:r>
              <a:rPr lang="en-US" sz="1600" b="1" dirty="0">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600" b="1" dirty="0" err="1">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logging.exception</a:t>
            </a:r>
            <a:r>
              <a:rPr lang="en-US" sz="1600" b="1" dirty="0">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("Exception in main()")</a:t>
            </a:r>
          </a:p>
          <a:p>
            <a:pPr marL="457200" marR="0" indent="0">
              <a:lnSpc>
                <a:spcPct val="120000"/>
              </a:lnSpc>
              <a:spcBef>
                <a:spcPts val="0"/>
              </a:spcBef>
              <a:spcAft>
                <a:spcPts val="0"/>
              </a:spcAft>
              <a:buNone/>
            </a:pPr>
            <a:r>
              <a:rPr lang="en-US" sz="1600" b="1" dirty="0">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rPr>
              <a:t>    exit(1)</a:t>
            </a:r>
          </a:p>
        </p:txBody>
      </p:sp>
      <p:sp>
        <p:nvSpPr>
          <p:cNvPr id="4" name="Date Placeholder 3">
            <a:extLst>
              <a:ext uri="{FF2B5EF4-FFF2-40B4-BE49-F238E27FC236}">
                <a16:creationId xmlns:a16="http://schemas.microsoft.com/office/drawing/2014/main" id="{852A657B-BE02-4A99-87C1-29CE90129B09}"/>
              </a:ext>
            </a:extLst>
          </p:cNvPr>
          <p:cNvSpPr>
            <a:spLocks noGrp="1"/>
          </p:cNvSpPr>
          <p:nvPr>
            <p:ph type="dt" sz="half" idx="10"/>
          </p:nvPr>
        </p:nvSpPr>
        <p:spPr/>
        <p:txBody>
          <a:bodyPr/>
          <a:lstStyle/>
          <a:p>
            <a:r>
              <a:rPr lang="en-US"/>
              <a:t>MARCH 2021</a:t>
            </a:r>
          </a:p>
        </p:txBody>
      </p:sp>
      <p:sp>
        <p:nvSpPr>
          <p:cNvPr id="5" name="Footer Placeholder 4">
            <a:extLst>
              <a:ext uri="{FF2B5EF4-FFF2-40B4-BE49-F238E27FC236}">
                <a16:creationId xmlns:a16="http://schemas.microsoft.com/office/drawing/2014/main" id="{199BA2AC-0AC5-47BA-9C86-4A3DABBAB407}"/>
              </a:ext>
            </a:extLst>
          </p:cNvPr>
          <p:cNvSpPr>
            <a:spLocks noGrp="1"/>
          </p:cNvSpPr>
          <p:nvPr>
            <p:ph type="ftr" sz="quarter" idx="11"/>
          </p:nvPr>
        </p:nvSpPr>
        <p:spPr/>
        <p:txBody>
          <a:bodyPr/>
          <a:lstStyle/>
          <a:p>
            <a:r>
              <a:rPr lang="en-US"/>
              <a:t>© Fanshawe College W2021z</a:t>
            </a:r>
            <a:endParaRPr lang="en-US" dirty="0"/>
          </a:p>
        </p:txBody>
      </p:sp>
      <p:sp>
        <p:nvSpPr>
          <p:cNvPr id="6" name="Slide Number Placeholder 5">
            <a:extLst>
              <a:ext uri="{FF2B5EF4-FFF2-40B4-BE49-F238E27FC236}">
                <a16:creationId xmlns:a16="http://schemas.microsoft.com/office/drawing/2014/main" id="{A43D994F-1DCA-4FA9-B171-87C09775C37D}"/>
              </a:ext>
            </a:extLst>
          </p:cNvPr>
          <p:cNvSpPr>
            <a:spLocks noGrp="1"/>
          </p:cNvSpPr>
          <p:nvPr>
            <p:ph type="sldNum" sz="quarter" idx="12"/>
          </p:nvPr>
        </p:nvSpPr>
        <p:spPr/>
        <p:txBody>
          <a:bodyPr/>
          <a:lstStyle/>
          <a:p>
            <a:fld id="{A9C51B56-51ED-426B-8811-6E4A126B4105}" type="slidenum">
              <a:rPr lang="en-US" smtClean="0"/>
              <a:pPr/>
              <a:t>15</a:t>
            </a:fld>
            <a:endParaRPr lang="en-US"/>
          </a:p>
        </p:txBody>
      </p:sp>
    </p:spTree>
    <p:extLst>
      <p:ext uri="{BB962C8B-B14F-4D97-AF65-F5344CB8AC3E}">
        <p14:creationId xmlns:p14="http://schemas.microsoft.com/office/powerpoint/2010/main" val="2551101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D95F-7CA7-4BC9-8535-A48433B251A6}"/>
              </a:ext>
            </a:extLst>
          </p:cNvPr>
          <p:cNvSpPr>
            <a:spLocks noGrp="1"/>
          </p:cNvSpPr>
          <p:nvPr>
            <p:ph type="title"/>
          </p:nvPr>
        </p:nvSpPr>
        <p:spPr/>
        <p:txBody>
          <a:bodyPr/>
          <a:lstStyle/>
          <a:p>
            <a:r>
              <a:rPr lang="en-US" dirty="0"/>
              <a:t>Basics Summary</a:t>
            </a:r>
          </a:p>
        </p:txBody>
      </p:sp>
      <p:sp>
        <p:nvSpPr>
          <p:cNvPr id="3" name="Content Placeholder 2">
            <a:extLst>
              <a:ext uri="{FF2B5EF4-FFF2-40B4-BE49-F238E27FC236}">
                <a16:creationId xmlns:a16="http://schemas.microsoft.com/office/drawing/2014/main" id="{6885C177-E710-4D1F-A483-FBB0AFE79F51}"/>
              </a:ext>
            </a:extLst>
          </p:cNvPr>
          <p:cNvSpPr>
            <a:spLocks noGrp="1"/>
          </p:cNvSpPr>
          <p:nvPr>
            <p:ph idx="1"/>
          </p:nvPr>
        </p:nvSpPr>
        <p:spPr>
          <a:xfrm>
            <a:off x="1484310" y="1520191"/>
            <a:ext cx="10018713" cy="4385311"/>
          </a:xfrm>
        </p:spPr>
        <p:txBody>
          <a:bodyPr/>
          <a:lstStyle/>
          <a:p>
            <a:r>
              <a:rPr lang="en-US" dirty="0"/>
              <a:t>Logging in Python is simple and well-standardized, thanks to a powerful logging framework right in the standard library.</a:t>
            </a:r>
          </a:p>
          <a:p>
            <a:r>
              <a:rPr lang="en-US" dirty="0"/>
              <a:t>Modules should simply log everything to a logger instance for their module name. This makes it easy for the application to route log messages of different modules to different places, if necessary.</a:t>
            </a:r>
          </a:p>
          <a:p>
            <a:r>
              <a:rPr lang="en-US" dirty="0"/>
              <a:t>Applications then have several options to configure logging. In a modern infrastructure, though, following best practices simplifies this a great deal. Unless specifically needed, simply logging to </a:t>
            </a:r>
            <a:r>
              <a:rPr lang="en-US" dirty="0" err="1"/>
              <a:t>stdout</a:t>
            </a:r>
            <a:r>
              <a:rPr lang="en-US" dirty="0"/>
              <a:t>/stderr and letting system or your container handle log messages is sufficient and the best approach.</a:t>
            </a:r>
          </a:p>
        </p:txBody>
      </p:sp>
      <p:sp>
        <p:nvSpPr>
          <p:cNvPr id="4" name="Date Placeholder 3">
            <a:extLst>
              <a:ext uri="{FF2B5EF4-FFF2-40B4-BE49-F238E27FC236}">
                <a16:creationId xmlns:a16="http://schemas.microsoft.com/office/drawing/2014/main" id="{CC729CB7-07CA-47D0-A945-90C54A8B0CCC}"/>
              </a:ext>
            </a:extLst>
          </p:cNvPr>
          <p:cNvSpPr>
            <a:spLocks noGrp="1"/>
          </p:cNvSpPr>
          <p:nvPr>
            <p:ph type="dt" sz="half" idx="10"/>
          </p:nvPr>
        </p:nvSpPr>
        <p:spPr/>
        <p:txBody>
          <a:bodyPr/>
          <a:lstStyle/>
          <a:p>
            <a:r>
              <a:rPr lang="en-US"/>
              <a:t>MARCH 2021</a:t>
            </a:r>
          </a:p>
        </p:txBody>
      </p:sp>
      <p:sp>
        <p:nvSpPr>
          <p:cNvPr id="5" name="Footer Placeholder 4">
            <a:extLst>
              <a:ext uri="{FF2B5EF4-FFF2-40B4-BE49-F238E27FC236}">
                <a16:creationId xmlns:a16="http://schemas.microsoft.com/office/drawing/2014/main" id="{F45718C7-4271-4B1D-900C-59858FAB9CCF}"/>
              </a:ext>
            </a:extLst>
          </p:cNvPr>
          <p:cNvSpPr>
            <a:spLocks noGrp="1"/>
          </p:cNvSpPr>
          <p:nvPr>
            <p:ph type="ftr" sz="quarter" idx="11"/>
          </p:nvPr>
        </p:nvSpPr>
        <p:spPr/>
        <p:txBody>
          <a:bodyPr/>
          <a:lstStyle/>
          <a:p>
            <a:r>
              <a:rPr lang="en-US"/>
              <a:t>© Fanshawe College W2021z</a:t>
            </a:r>
            <a:endParaRPr lang="en-US" dirty="0"/>
          </a:p>
        </p:txBody>
      </p:sp>
      <p:sp>
        <p:nvSpPr>
          <p:cNvPr id="6" name="Slide Number Placeholder 5">
            <a:extLst>
              <a:ext uri="{FF2B5EF4-FFF2-40B4-BE49-F238E27FC236}">
                <a16:creationId xmlns:a16="http://schemas.microsoft.com/office/drawing/2014/main" id="{32542E63-DB3D-448B-A9E7-0F3D994D6B54}"/>
              </a:ext>
            </a:extLst>
          </p:cNvPr>
          <p:cNvSpPr>
            <a:spLocks noGrp="1"/>
          </p:cNvSpPr>
          <p:nvPr>
            <p:ph type="sldNum" sz="quarter" idx="12"/>
          </p:nvPr>
        </p:nvSpPr>
        <p:spPr/>
        <p:txBody>
          <a:bodyPr/>
          <a:lstStyle/>
          <a:p>
            <a:fld id="{A9C51B56-51ED-426B-8811-6E4A126B4105}" type="slidenum">
              <a:rPr lang="en-US" smtClean="0"/>
              <a:pPr/>
              <a:t>16</a:t>
            </a:fld>
            <a:endParaRPr lang="en-US"/>
          </a:p>
        </p:txBody>
      </p:sp>
    </p:spTree>
    <p:extLst>
      <p:ext uri="{BB962C8B-B14F-4D97-AF65-F5344CB8AC3E}">
        <p14:creationId xmlns:p14="http://schemas.microsoft.com/office/powerpoint/2010/main" val="2975341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39D04-AC70-4360-ABDB-C584C8BF4ABC}"/>
              </a:ext>
            </a:extLst>
          </p:cNvPr>
          <p:cNvSpPr>
            <a:spLocks noGrp="1"/>
          </p:cNvSpPr>
          <p:nvPr>
            <p:ph type="title"/>
          </p:nvPr>
        </p:nvSpPr>
        <p:spPr/>
        <p:txBody>
          <a:bodyPr/>
          <a:lstStyle/>
          <a:p>
            <a:r>
              <a:rPr lang="en-US" dirty="0"/>
              <a:t>A Basic logging Example</a:t>
            </a:r>
          </a:p>
        </p:txBody>
      </p:sp>
      <p:sp>
        <p:nvSpPr>
          <p:cNvPr id="3" name="Content Placeholder 2">
            <a:extLst>
              <a:ext uri="{FF2B5EF4-FFF2-40B4-BE49-F238E27FC236}">
                <a16:creationId xmlns:a16="http://schemas.microsoft.com/office/drawing/2014/main" id="{A02DA3F5-8DA8-40D1-9C06-71069A655332}"/>
              </a:ext>
            </a:extLst>
          </p:cNvPr>
          <p:cNvSpPr>
            <a:spLocks noGrp="1"/>
          </p:cNvSpPr>
          <p:nvPr>
            <p:ph idx="1"/>
          </p:nvPr>
        </p:nvSpPr>
        <p:spPr/>
        <p:txBody>
          <a:bodyPr/>
          <a:lstStyle/>
          <a:p>
            <a:r>
              <a:rPr lang="en-US" dirty="0"/>
              <a:t>Python provides an in-built logging module which is part of the python standard library. So you don’t need to install anything.</a:t>
            </a:r>
          </a:p>
          <a:p>
            <a:endParaRPr lang="en-US" dirty="0"/>
          </a:p>
          <a:p>
            <a:r>
              <a:rPr lang="en-US" dirty="0"/>
              <a:t>To use logging, all you need to do is setup the basic configuration using </a:t>
            </a:r>
            <a:r>
              <a:rPr lang="en-US" sz="2800" b="1" dirty="0" err="1">
                <a:solidFill>
                  <a:srgbClr val="002060"/>
                </a:solidFill>
                <a:latin typeface="Courier New" panose="02070309020205020404" pitchFamily="49" charset="0"/>
                <a:cs typeface="Courier New" panose="02070309020205020404" pitchFamily="49" charset="0"/>
              </a:rPr>
              <a:t>logging.basicConfig</a:t>
            </a:r>
            <a:r>
              <a:rPr lang="en-US" sz="2800" b="1" dirty="0">
                <a:solidFill>
                  <a:srgbClr val="002060"/>
                </a:solidFill>
                <a:latin typeface="Courier New" panose="02070309020205020404" pitchFamily="49" charset="0"/>
                <a:cs typeface="Courier New" panose="02070309020205020404" pitchFamily="49" charset="0"/>
              </a:rPr>
              <a:t>(). </a:t>
            </a:r>
          </a:p>
          <a:p>
            <a:r>
              <a:rPr lang="en-US" dirty="0"/>
              <a:t>Actually, this is also optional. We will see about that soon.</a:t>
            </a:r>
          </a:p>
          <a:p>
            <a:endParaRPr lang="en-US" dirty="0"/>
          </a:p>
        </p:txBody>
      </p:sp>
      <p:sp>
        <p:nvSpPr>
          <p:cNvPr id="4" name="Date Placeholder 3">
            <a:extLst>
              <a:ext uri="{FF2B5EF4-FFF2-40B4-BE49-F238E27FC236}">
                <a16:creationId xmlns:a16="http://schemas.microsoft.com/office/drawing/2014/main" id="{5380E69F-C219-4C66-A721-076D5904C169}"/>
              </a:ext>
            </a:extLst>
          </p:cNvPr>
          <p:cNvSpPr>
            <a:spLocks noGrp="1"/>
          </p:cNvSpPr>
          <p:nvPr>
            <p:ph type="dt" sz="half" idx="10"/>
          </p:nvPr>
        </p:nvSpPr>
        <p:spPr/>
        <p:txBody>
          <a:bodyPr/>
          <a:lstStyle/>
          <a:p>
            <a:r>
              <a:rPr lang="en-US"/>
              <a:t>MARCH 2021</a:t>
            </a:r>
          </a:p>
        </p:txBody>
      </p:sp>
      <p:sp>
        <p:nvSpPr>
          <p:cNvPr id="5" name="Footer Placeholder 4">
            <a:extLst>
              <a:ext uri="{FF2B5EF4-FFF2-40B4-BE49-F238E27FC236}">
                <a16:creationId xmlns:a16="http://schemas.microsoft.com/office/drawing/2014/main" id="{8B80BAE1-C12D-4A08-ACA9-9FF00FB0A282}"/>
              </a:ext>
            </a:extLst>
          </p:cNvPr>
          <p:cNvSpPr>
            <a:spLocks noGrp="1"/>
          </p:cNvSpPr>
          <p:nvPr>
            <p:ph type="ftr" sz="quarter" idx="11"/>
          </p:nvPr>
        </p:nvSpPr>
        <p:spPr/>
        <p:txBody>
          <a:bodyPr/>
          <a:lstStyle/>
          <a:p>
            <a:r>
              <a:rPr lang="en-US"/>
              <a:t>© Fanshawe College W2021z</a:t>
            </a:r>
            <a:endParaRPr lang="en-US" dirty="0"/>
          </a:p>
        </p:txBody>
      </p:sp>
      <p:sp>
        <p:nvSpPr>
          <p:cNvPr id="6" name="Slide Number Placeholder 5">
            <a:extLst>
              <a:ext uri="{FF2B5EF4-FFF2-40B4-BE49-F238E27FC236}">
                <a16:creationId xmlns:a16="http://schemas.microsoft.com/office/drawing/2014/main" id="{EC27D993-86F0-4A3B-A2DD-3FD8B41E7DA3}"/>
              </a:ext>
            </a:extLst>
          </p:cNvPr>
          <p:cNvSpPr>
            <a:spLocks noGrp="1"/>
          </p:cNvSpPr>
          <p:nvPr>
            <p:ph type="sldNum" sz="quarter" idx="12"/>
          </p:nvPr>
        </p:nvSpPr>
        <p:spPr/>
        <p:txBody>
          <a:bodyPr/>
          <a:lstStyle/>
          <a:p>
            <a:fld id="{A9C51B56-51ED-426B-8811-6E4A126B4105}" type="slidenum">
              <a:rPr lang="en-US" smtClean="0"/>
              <a:pPr/>
              <a:t>17</a:t>
            </a:fld>
            <a:endParaRPr lang="en-US"/>
          </a:p>
        </p:txBody>
      </p:sp>
    </p:spTree>
    <p:extLst>
      <p:ext uri="{BB962C8B-B14F-4D97-AF65-F5344CB8AC3E}">
        <p14:creationId xmlns:p14="http://schemas.microsoft.com/office/powerpoint/2010/main" val="275773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39D04-AC70-4360-ABDB-C584C8BF4ABC}"/>
              </a:ext>
            </a:extLst>
          </p:cNvPr>
          <p:cNvSpPr>
            <a:spLocks noGrp="1"/>
          </p:cNvSpPr>
          <p:nvPr>
            <p:ph type="title"/>
          </p:nvPr>
        </p:nvSpPr>
        <p:spPr>
          <a:xfrm>
            <a:off x="1208726" y="351974"/>
            <a:ext cx="10018713" cy="834390"/>
          </a:xfrm>
        </p:spPr>
        <p:txBody>
          <a:bodyPr/>
          <a:lstStyle/>
          <a:p>
            <a:r>
              <a:rPr lang="en-US" dirty="0"/>
              <a:t>A Basic logging Example</a:t>
            </a:r>
          </a:p>
        </p:txBody>
      </p:sp>
      <p:sp>
        <p:nvSpPr>
          <p:cNvPr id="3" name="Content Placeholder 2">
            <a:extLst>
              <a:ext uri="{FF2B5EF4-FFF2-40B4-BE49-F238E27FC236}">
                <a16:creationId xmlns:a16="http://schemas.microsoft.com/office/drawing/2014/main" id="{A02DA3F5-8DA8-40D1-9C06-71069A655332}"/>
              </a:ext>
            </a:extLst>
          </p:cNvPr>
          <p:cNvSpPr>
            <a:spLocks noGrp="1"/>
          </p:cNvSpPr>
          <p:nvPr>
            <p:ph idx="1"/>
          </p:nvPr>
        </p:nvSpPr>
        <p:spPr>
          <a:xfrm>
            <a:off x="1484310" y="1186364"/>
            <a:ext cx="10018713" cy="5172257"/>
          </a:xfrm>
        </p:spPr>
        <p:txBody>
          <a:bodyPr>
            <a:normAutofit/>
          </a:bodyPr>
          <a:lstStyle/>
          <a:p>
            <a:r>
              <a:rPr lang="en-US" dirty="0"/>
              <a:t>Instead of </a:t>
            </a:r>
            <a:r>
              <a:rPr lang="en-US" dirty="0">
                <a:solidFill>
                  <a:schemeClr val="accent4">
                    <a:lumMod val="50000"/>
                  </a:schemeClr>
                </a:solidFill>
              </a:rPr>
              <a:t>print(), </a:t>
            </a:r>
            <a:r>
              <a:rPr lang="en-US" dirty="0"/>
              <a:t>you call </a:t>
            </a:r>
            <a:r>
              <a:rPr lang="en-US" dirty="0">
                <a:solidFill>
                  <a:schemeClr val="accent4">
                    <a:lumMod val="50000"/>
                  </a:schemeClr>
                </a:solidFill>
              </a:rPr>
              <a:t>logging.{level}(message) </a:t>
            </a:r>
            <a:r>
              <a:rPr lang="en-US" dirty="0"/>
              <a:t>to show the message in console.</a:t>
            </a:r>
          </a:p>
          <a:p>
            <a:pPr marL="0" indent="0">
              <a:lnSpc>
                <a:spcPct val="110000"/>
              </a:lnSpc>
              <a:spcBef>
                <a:spcPts val="0"/>
              </a:spcBef>
              <a:spcAft>
                <a:spcPts val="0"/>
              </a:spcAft>
              <a:buNone/>
            </a:pPr>
            <a:r>
              <a:rPr lang="en-US" sz="2000" dirty="0">
                <a:latin typeface="Courier New" panose="02070309020205020404" pitchFamily="49" charset="0"/>
                <a:cs typeface="Courier New" panose="02070309020205020404" pitchFamily="49" charset="0"/>
              </a:rPr>
              <a:t>import logging</a:t>
            </a:r>
          </a:p>
          <a:p>
            <a:pPr marL="0" indent="0">
              <a:lnSpc>
                <a:spcPct val="110000"/>
              </a:lnSpc>
              <a:spcBef>
                <a:spcPts val="0"/>
              </a:spcBef>
              <a:spcAft>
                <a:spcPts val="0"/>
              </a:spcAft>
              <a:buNone/>
            </a:pPr>
            <a:r>
              <a:rPr lang="en-US" sz="2000" dirty="0" err="1">
                <a:latin typeface="Courier New" panose="02070309020205020404" pitchFamily="49" charset="0"/>
                <a:cs typeface="Courier New" panose="02070309020205020404" pitchFamily="49" charset="0"/>
              </a:rPr>
              <a:t>logging.basicConfig</a:t>
            </a:r>
            <a:r>
              <a:rPr lang="en-US" sz="2000" dirty="0">
                <a:latin typeface="Courier New" panose="02070309020205020404" pitchFamily="49" charset="0"/>
                <a:cs typeface="Courier New" panose="02070309020205020404" pitchFamily="49" charset="0"/>
              </a:rPr>
              <a:t>(level=logging.INFO)</a:t>
            </a:r>
          </a:p>
          <a:p>
            <a:pPr marL="0" indent="0">
              <a:lnSpc>
                <a:spcPct val="110000"/>
              </a:lnSpc>
              <a:spcBef>
                <a:spcPts val="0"/>
              </a:spcBef>
              <a:spcAft>
                <a:spcPts val="0"/>
              </a:spcAft>
              <a:buNone/>
            </a:pPr>
            <a:r>
              <a:rPr lang="en-US" sz="2000" dirty="0">
                <a:latin typeface="Courier New" panose="02070309020205020404" pitchFamily="49" charset="0"/>
                <a:cs typeface="Courier New" panose="02070309020205020404" pitchFamily="49" charset="0"/>
              </a:rPr>
              <a:t>def hypotenuse(a, b):</a:t>
            </a:r>
          </a:p>
          <a:p>
            <a:pPr marL="0" indent="0">
              <a:lnSpc>
                <a:spcPct val="110000"/>
              </a:lnSpc>
              <a:spcBef>
                <a:spcPts val="0"/>
              </a:spcBef>
              <a:spcAft>
                <a:spcPts val="0"/>
              </a:spcAft>
              <a:buNone/>
            </a:pPr>
            <a:r>
              <a:rPr lang="en-US" sz="2000" dirty="0">
                <a:latin typeface="Courier New" panose="02070309020205020404" pitchFamily="49" charset="0"/>
                <a:cs typeface="Courier New" panose="02070309020205020404" pitchFamily="49" charset="0"/>
              </a:rPr>
              <a:t>    """Compute the hypotenuse"""</a:t>
            </a:r>
          </a:p>
          <a:p>
            <a:pPr marL="0" indent="0">
              <a:lnSpc>
                <a:spcPct val="110000"/>
              </a:lnSpc>
              <a:spcBef>
                <a:spcPts val="0"/>
              </a:spcBef>
              <a:spcAft>
                <a:spcPts val="0"/>
              </a:spcAft>
              <a:buNone/>
            </a:pPr>
            <a:r>
              <a:rPr lang="en-US" sz="2000" dirty="0">
                <a:latin typeface="Courier New" panose="02070309020205020404" pitchFamily="49" charset="0"/>
                <a:cs typeface="Courier New" panose="02070309020205020404" pitchFamily="49" charset="0"/>
              </a:rPr>
              <a:t>    return (a**2 + b**2)**0.5</a:t>
            </a:r>
            <a:endParaRPr lang="en-US" sz="2000" dirty="0"/>
          </a:p>
          <a:p>
            <a:pPr marL="0" indent="0">
              <a:lnSpc>
                <a:spcPct val="110000"/>
              </a:lnSpc>
              <a:spcBef>
                <a:spcPts val="0"/>
              </a:spcBef>
              <a:spcAft>
                <a:spcPts val="0"/>
              </a:spcAft>
              <a:buNone/>
            </a:pPr>
            <a:r>
              <a:rPr lang="en-US" sz="2000" dirty="0">
                <a:latin typeface="Courier New" panose="02070309020205020404" pitchFamily="49" charset="0"/>
                <a:cs typeface="Courier New" panose="02070309020205020404" pitchFamily="49" charset="0"/>
              </a:rPr>
              <a:t>logging.info("Hypotenuse of {a}, {b} is {c}".format(a=3, b=4, c=hypotenuse(</a:t>
            </a:r>
            <a:r>
              <a:rPr lang="en-US" sz="2000" dirty="0" err="1">
                <a:latin typeface="Courier New" panose="02070309020205020404" pitchFamily="49" charset="0"/>
                <a:cs typeface="Courier New" panose="02070309020205020404" pitchFamily="49" charset="0"/>
              </a:rPr>
              <a:t>a,b</a:t>
            </a:r>
            <a:r>
              <a:rPr lang="en-US" sz="2000" dirty="0">
                <a:latin typeface="Courier New" panose="02070309020205020404" pitchFamily="49" charset="0"/>
                <a:cs typeface="Courier New" panose="02070309020205020404" pitchFamily="49" charset="0"/>
              </a:rPr>
              <a:t>)))</a:t>
            </a:r>
          </a:p>
          <a:p>
            <a:pPr marL="0" indent="0">
              <a:lnSpc>
                <a:spcPct val="110000"/>
              </a:lnSpc>
              <a:spcBef>
                <a:spcPts val="0"/>
              </a:spcBef>
              <a:spcAft>
                <a:spcPts val="0"/>
              </a:spcAft>
              <a:buNone/>
            </a:pPr>
            <a:endParaRPr lang="en-US" sz="2000" dirty="0">
              <a:latin typeface="Courier New" panose="02070309020205020404" pitchFamily="49" charset="0"/>
              <a:cs typeface="Courier New" panose="02070309020205020404" pitchFamily="49" charset="0"/>
            </a:endParaRPr>
          </a:p>
          <a:p>
            <a:pPr marL="0" indent="0">
              <a:lnSpc>
                <a:spcPct val="110000"/>
              </a:lnSpc>
              <a:spcBef>
                <a:spcPts val="0"/>
              </a:spcBef>
              <a:spcAft>
                <a:spcPts val="0"/>
              </a:spcAft>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INFO:root:Hypotenuse</a:t>
            </a:r>
            <a:r>
              <a:rPr lang="en-US" sz="2000" dirty="0">
                <a:latin typeface="Courier New" panose="02070309020205020404" pitchFamily="49" charset="0"/>
                <a:cs typeface="Courier New" panose="02070309020205020404" pitchFamily="49" charset="0"/>
              </a:rPr>
              <a:t> of 3, 4 is 5.0</a:t>
            </a:r>
          </a:p>
          <a:p>
            <a:endParaRPr lang="en-US" dirty="0"/>
          </a:p>
        </p:txBody>
      </p:sp>
      <p:sp>
        <p:nvSpPr>
          <p:cNvPr id="4" name="Date Placeholder 3">
            <a:extLst>
              <a:ext uri="{FF2B5EF4-FFF2-40B4-BE49-F238E27FC236}">
                <a16:creationId xmlns:a16="http://schemas.microsoft.com/office/drawing/2014/main" id="{5380E69F-C219-4C66-A721-076D5904C169}"/>
              </a:ext>
            </a:extLst>
          </p:cNvPr>
          <p:cNvSpPr>
            <a:spLocks noGrp="1"/>
          </p:cNvSpPr>
          <p:nvPr>
            <p:ph type="dt" sz="half" idx="10"/>
          </p:nvPr>
        </p:nvSpPr>
        <p:spPr/>
        <p:txBody>
          <a:bodyPr/>
          <a:lstStyle/>
          <a:p>
            <a:r>
              <a:rPr lang="en-US"/>
              <a:t>MARCH 2021</a:t>
            </a:r>
          </a:p>
        </p:txBody>
      </p:sp>
      <p:sp>
        <p:nvSpPr>
          <p:cNvPr id="5" name="Footer Placeholder 4">
            <a:extLst>
              <a:ext uri="{FF2B5EF4-FFF2-40B4-BE49-F238E27FC236}">
                <a16:creationId xmlns:a16="http://schemas.microsoft.com/office/drawing/2014/main" id="{8B80BAE1-C12D-4A08-ACA9-9FF00FB0A282}"/>
              </a:ext>
            </a:extLst>
          </p:cNvPr>
          <p:cNvSpPr>
            <a:spLocks noGrp="1"/>
          </p:cNvSpPr>
          <p:nvPr>
            <p:ph type="ftr" sz="quarter" idx="11"/>
          </p:nvPr>
        </p:nvSpPr>
        <p:spPr/>
        <p:txBody>
          <a:bodyPr/>
          <a:lstStyle/>
          <a:p>
            <a:r>
              <a:rPr lang="en-US"/>
              <a:t>© Fanshawe College W2021z</a:t>
            </a:r>
            <a:endParaRPr lang="en-US" dirty="0"/>
          </a:p>
        </p:txBody>
      </p:sp>
      <p:sp>
        <p:nvSpPr>
          <p:cNvPr id="6" name="Slide Number Placeholder 5">
            <a:extLst>
              <a:ext uri="{FF2B5EF4-FFF2-40B4-BE49-F238E27FC236}">
                <a16:creationId xmlns:a16="http://schemas.microsoft.com/office/drawing/2014/main" id="{EC27D993-86F0-4A3B-A2DD-3FD8B41E7DA3}"/>
              </a:ext>
            </a:extLst>
          </p:cNvPr>
          <p:cNvSpPr>
            <a:spLocks noGrp="1"/>
          </p:cNvSpPr>
          <p:nvPr>
            <p:ph type="sldNum" sz="quarter" idx="12"/>
          </p:nvPr>
        </p:nvSpPr>
        <p:spPr/>
        <p:txBody>
          <a:bodyPr/>
          <a:lstStyle/>
          <a:p>
            <a:fld id="{A9C51B56-51ED-426B-8811-6E4A126B4105}" type="slidenum">
              <a:rPr lang="en-US" smtClean="0"/>
              <a:pPr/>
              <a:t>18</a:t>
            </a:fld>
            <a:endParaRPr lang="en-US"/>
          </a:p>
        </p:txBody>
      </p:sp>
    </p:spTree>
    <p:extLst>
      <p:ext uri="{BB962C8B-B14F-4D97-AF65-F5344CB8AC3E}">
        <p14:creationId xmlns:p14="http://schemas.microsoft.com/office/powerpoint/2010/main" val="3271494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2586A-8F63-446D-94CD-FA2689F57D31}"/>
              </a:ext>
            </a:extLst>
          </p:cNvPr>
          <p:cNvSpPr>
            <a:spLocks noGrp="1"/>
          </p:cNvSpPr>
          <p:nvPr>
            <p:ph type="title"/>
          </p:nvPr>
        </p:nvSpPr>
        <p:spPr/>
        <p:txBody>
          <a:bodyPr/>
          <a:lstStyle/>
          <a:p>
            <a:r>
              <a:rPr lang="en-US" dirty="0"/>
              <a:t>Basics</a:t>
            </a:r>
          </a:p>
        </p:txBody>
      </p:sp>
      <p:sp>
        <p:nvSpPr>
          <p:cNvPr id="3" name="Content Placeholder 2">
            <a:extLst>
              <a:ext uri="{FF2B5EF4-FFF2-40B4-BE49-F238E27FC236}">
                <a16:creationId xmlns:a16="http://schemas.microsoft.com/office/drawing/2014/main" id="{1470FA1A-AF03-44D1-99C8-2762CCFC05D5}"/>
              </a:ext>
            </a:extLst>
          </p:cNvPr>
          <p:cNvSpPr>
            <a:spLocks noGrp="1"/>
          </p:cNvSpPr>
          <p:nvPr>
            <p:ph idx="1"/>
          </p:nvPr>
        </p:nvSpPr>
        <p:spPr/>
        <p:txBody>
          <a:bodyPr/>
          <a:lstStyle/>
          <a:p>
            <a:r>
              <a:rPr lang="en-US" sz="2000" dirty="0">
                <a:effectLst/>
                <a:ea typeface="Times New Roman" panose="02020603050405020304" pitchFamily="18" charset="0"/>
                <a:cs typeface="Times New Roman" panose="02020603050405020304" pitchFamily="18" charset="0"/>
              </a:rPr>
              <a:t>This  lecture covers the basics of using the standard logging module that ships with all Python distributions. </a:t>
            </a:r>
          </a:p>
          <a:p>
            <a:r>
              <a:rPr lang="en-US" sz="2000" dirty="0">
                <a:ea typeface="Times New Roman" panose="02020603050405020304" pitchFamily="18" charset="0"/>
                <a:cs typeface="Times New Roman" panose="02020603050405020304" pitchFamily="18" charset="0"/>
              </a:rPr>
              <a:t>Y</a:t>
            </a:r>
            <a:r>
              <a:rPr lang="en-US" sz="2000" dirty="0">
                <a:effectLst/>
                <a:ea typeface="Times New Roman" panose="02020603050405020304" pitchFamily="18" charset="0"/>
                <a:cs typeface="Times New Roman" panose="02020603050405020304" pitchFamily="18" charset="0"/>
              </a:rPr>
              <a:t>ou should be able to easily integrate logging into your Python application</a:t>
            </a:r>
            <a:r>
              <a:rPr lang="en-US" sz="2000" dirty="0">
                <a:solidFill>
                  <a:srgbClr val="71747A"/>
                </a:solidFill>
                <a:effectLst/>
                <a:latin typeface="Roboto" panose="02000000000000000000" pitchFamily="2" charset="0"/>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2AC10A7E-D1CA-4CE4-A4F2-29B9745952B1}"/>
              </a:ext>
            </a:extLst>
          </p:cNvPr>
          <p:cNvSpPr>
            <a:spLocks noGrp="1"/>
          </p:cNvSpPr>
          <p:nvPr>
            <p:ph type="dt" sz="half" idx="10"/>
          </p:nvPr>
        </p:nvSpPr>
        <p:spPr/>
        <p:txBody>
          <a:bodyPr/>
          <a:lstStyle/>
          <a:p>
            <a:r>
              <a:rPr lang="en-US"/>
              <a:t>MARCH 2021</a:t>
            </a:r>
          </a:p>
        </p:txBody>
      </p:sp>
      <p:sp>
        <p:nvSpPr>
          <p:cNvPr id="5" name="Footer Placeholder 4">
            <a:extLst>
              <a:ext uri="{FF2B5EF4-FFF2-40B4-BE49-F238E27FC236}">
                <a16:creationId xmlns:a16="http://schemas.microsoft.com/office/drawing/2014/main" id="{7ECE3244-B333-46D3-93E1-E85B7C838238}"/>
              </a:ext>
            </a:extLst>
          </p:cNvPr>
          <p:cNvSpPr>
            <a:spLocks noGrp="1"/>
          </p:cNvSpPr>
          <p:nvPr>
            <p:ph type="ftr" sz="quarter" idx="11"/>
          </p:nvPr>
        </p:nvSpPr>
        <p:spPr/>
        <p:txBody>
          <a:bodyPr/>
          <a:lstStyle/>
          <a:p>
            <a:r>
              <a:rPr lang="en-US"/>
              <a:t>© Fanshawe College W2021</a:t>
            </a:r>
          </a:p>
        </p:txBody>
      </p:sp>
      <p:sp>
        <p:nvSpPr>
          <p:cNvPr id="6" name="Slide Number Placeholder 5">
            <a:extLst>
              <a:ext uri="{FF2B5EF4-FFF2-40B4-BE49-F238E27FC236}">
                <a16:creationId xmlns:a16="http://schemas.microsoft.com/office/drawing/2014/main" id="{07C33ED6-77F6-4553-BBD0-2A8A17FA9341}"/>
              </a:ext>
            </a:extLst>
          </p:cNvPr>
          <p:cNvSpPr>
            <a:spLocks noGrp="1"/>
          </p:cNvSpPr>
          <p:nvPr>
            <p:ph type="sldNum" sz="quarter" idx="12"/>
          </p:nvPr>
        </p:nvSpPr>
        <p:spPr/>
        <p:txBody>
          <a:bodyPr/>
          <a:lstStyle/>
          <a:p>
            <a:fld id="{A9C51B56-51ED-426B-8811-6E4A126B4105}" type="slidenum">
              <a:rPr lang="en-US" smtClean="0"/>
              <a:t>2</a:t>
            </a:fld>
            <a:endParaRPr lang="en-US"/>
          </a:p>
        </p:txBody>
      </p:sp>
    </p:spTree>
    <p:extLst>
      <p:ext uri="{BB962C8B-B14F-4D97-AF65-F5344CB8AC3E}">
        <p14:creationId xmlns:p14="http://schemas.microsoft.com/office/powerpoint/2010/main" val="4208170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3C974-1EC7-4243-9C1C-6895CE8D856D}"/>
              </a:ext>
            </a:extLst>
          </p:cNvPr>
          <p:cNvSpPr>
            <a:spLocks noGrp="1"/>
          </p:cNvSpPr>
          <p:nvPr>
            <p:ph type="title"/>
          </p:nvPr>
        </p:nvSpPr>
        <p:spPr/>
        <p:txBody>
          <a:bodyPr>
            <a:normAutofit/>
          </a:bodyPr>
          <a:lstStyle/>
          <a:p>
            <a:r>
              <a:rPr lang="en-US" sz="3600" b="1" dirty="0">
                <a:solidFill>
                  <a:srgbClr val="444444"/>
                </a:solidFill>
                <a:effectLst/>
                <a:ea typeface="Times New Roman" panose="02020603050405020304" pitchFamily="18" charset="0"/>
                <a:cs typeface="Times New Roman" panose="02020603050405020304" pitchFamily="18" charset="0"/>
              </a:rPr>
              <a:t>Standard Library Logging Module</a:t>
            </a:r>
            <a:endParaRPr lang="en-US" sz="6600" dirty="0"/>
          </a:p>
        </p:txBody>
      </p:sp>
      <p:sp>
        <p:nvSpPr>
          <p:cNvPr id="3" name="Content Placeholder 2">
            <a:extLst>
              <a:ext uri="{FF2B5EF4-FFF2-40B4-BE49-F238E27FC236}">
                <a16:creationId xmlns:a16="http://schemas.microsoft.com/office/drawing/2014/main" id="{878941B8-084D-4166-A668-E28A4ECD192F}"/>
              </a:ext>
            </a:extLst>
          </p:cNvPr>
          <p:cNvSpPr>
            <a:spLocks noGrp="1"/>
          </p:cNvSpPr>
          <p:nvPr>
            <p:ph idx="1"/>
          </p:nvPr>
        </p:nvSpPr>
        <p:spPr/>
        <p:txBody>
          <a:bodyPr/>
          <a:lstStyle/>
          <a:p>
            <a:r>
              <a:rPr lang="en-US" dirty="0"/>
              <a:t>Python comes with a logging module in the standard library that provides a flexible framework for emitting log messages from Python programs. This module is widely used by libraries and is the first go-to point for most developers when it comes to logging.</a:t>
            </a:r>
          </a:p>
          <a:p>
            <a:r>
              <a:rPr lang="en-US" dirty="0"/>
              <a:t>The module provides a way for applications to configure different log handlers and a way of routing log messages to these handlers. This allows for a highly flexible configuration that can deal with a lot of different use cases.</a:t>
            </a:r>
          </a:p>
          <a:p>
            <a:endParaRPr lang="en-US" dirty="0"/>
          </a:p>
        </p:txBody>
      </p:sp>
      <p:sp>
        <p:nvSpPr>
          <p:cNvPr id="4" name="Date Placeholder 3">
            <a:extLst>
              <a:ext uri="{FF2B5EF4-FFF2-40B4-BE49-F238E27FC236}">
                <a16:creationId xmlns:a16="http://schemas.microsoft.com/office/drawing/2014/main" id="{11BFA551-414C-4CD8-886C-825B4843F7FE}"/>
              </a:ext>
            </a:extLst>
          </p:cNvPr>
          <p:cNvSpPr>
            <a:spLocks noGrp="1"/>
          </p:cNvSpPr>
          <p:nvPr>
            <p:ph type="dt" sz="half" idx="10"/>
          </p:nvPr>
        </p:nvSpPr>
        <p:spPr/>
        <p:txBody>
          <a:bodyPr/>
          <a:lstStyle/>
          <a:p>
            <a:r>
              <a:rPr lang="en-US"/>
              <a:t>MARCH 2021</a:t>
            </a:r>
          </a:p>
        </p:txBody>
      </p:sp>
      <p:sp>
        <p:nvSpPr>
          <p:cNvPr id="5" name="Footer Placeholder 4">
            <a:extLst>
              <a:ext uri="{FF2B5EF4-FFF2-40B4-BE49-F238E27FC236}">
                <a16:creationId xmlns:a16="http://schemas.microsoft.com/office/drawing/2014/main" id="{4B7F10D2-13A4-48D9-8C5C-33C58841CB92}"/>
              </a:ext>
            </a:extLst>
          </p:cNvPr>
          <p:cNvSpPr>
            <a:spLocks noGrp="1"/>
          </p:cNvSpPr>
          <p:nvPr>
            <p:ph type="ftr" sz="quarter" idx="11"/>
          </p:nvPr>
        </p:nvSpPr>
        <p:spPr/>
        <p:txBody>
          <a:bodyPr/>
          <a:lstStyle/>
          <a:p>
            <a:r>
              <a:rPr lang="en-US"/>
              <a:t>© Fanshawe College W2021</a:t>
            </a:r>
            <a:endParaRPr lang="en-US" dirty="0"/>
          </a:p>
        </p:txBody>
      </p:sp>
      <p:sp>
        <p:nvSpPr>
          <p:cNvPr id="6" name="Slide Number Placeholder 5">
            <a:extLst>
              <a:ext uri="{FF2B5EF4-FFF2-40B4-BE49-F238E27FC236}">
                <a16:creationId xmlns:a16="http://schemas.microsoft.com/office/drawing/2014/main" id="{0DCD5BDE-664F-47DF-A06A-E6959CD24BCE}"/>
              </a:ext>
            </a:extLst>
          </p:cNvPr>
          <p:cNvSpPr>
            <a:spLocks noGrp="1"/>
          </p:cNvSpPr>
          <p:nvPr>
            <p:ph type="sldNum" sz="quarter" idx="12"/>
          </p:nvPr>
        </p:nvSpPr>
        <p:spPr/>
        <p:txBody>
          <a:bodyPr/>
          <a:lstStyle/>
          <a:p>
            <a:fld id="{A9C51B56-51ED-426B-8811-6E4A126B4105}" type="slidenum">
              <a:rPr lang="en-US" smtClean="0"/>
              <a:pPr/>
              <a:t>3</a:t>
            </a:fld>
            <a:endParaRPr lang="en-US"/>
          </a:p>
        </p:txBody>
      </p:sp>
    </p:spTree>
    <p:extLst>
      <p:ext uri="{BB962C8B-B14F-4D97-AF65-F5344CB8AC3E}">
        <p14:creationId xmlns:p14="http://schemas.microsoft.com/office/powerpoint/2010/main" val="58078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3C974-1EC7-4243-9C1C-6895CE8D856D}"/>
              </a:ext>
            </a:extLst>
          </p:cNvPr>
          <p:cNvSpPr>
            <a:spLocks noGrp="1"/>
          </p:cNvSpPr>
          <p:nvPr>
            <p:ph type="title"/>
          </p:nvPr>
        </p:nvSpPr>
        <p:spPr/>
        <p:txBody>
          <a:bodyPr>
            <a:normAutofit/>
          </a:bodyPr>
          <a:lstStyle/>
          <a:p>
            <a:r>
              <a:rPr lang="en-US" sz="3600" b="1" dirty="0">
                <a:solidFill>
                  <a:srgbClr val="444444"/>
                </a:solidFill>
                <a:effectLst/>
                <a:ea typeface="Times New Roman" panose="02020603050405020304" pitchFamily="18" charset="0"/>
                <a:cs typeface="Times New Roman" panose="02020603050405020304" pitchFamily="18" charset="0"/>
              </a:rPr>
              <a:t>Standard Library Logging Module</a:t>
            </a:r>
            <a:endParaRPr lang="en-US" sz="6600" dirty="0"/>
          </a:p>
        </p:txBody>
      </p:sp>
      <p:sp>
        <p:nvSpPr>
          <p:cNvPr id="3" name="Content Placeholder 2">
            <a:extLst>
              <a:ext uri="{FF2B5EF4-FFF2-40B4-BE49-F238E27FC236}">
                <a16:creationId xmlns:a16="http://schemas.microsoft.com/office/drawing/2014/main" id="{878941B8-084D-4166-A668-E28A4ECD192F}"/>
              </a:ext>
            </a:extLst>
          </p:cNvPr>
          <p:cNvSpPr>
            <a:spLocks noGrp="1"/>
          </p:cNvSpPr>
          <p:nvPr>
            <p:ph idx="1"/>
          </p:nvPr>
        </p:nvSpPr>
        <p:spPr/>
        <p:txBody>
          <a:bodyPr>
            <a:normAutofit lnSpcReduction="10000"/>
          </a:bodyPr>
          <a:lstStyle/>
          <a:p>
            <a:r>
              <a:rPr lang="en-US" dirty="0"/>
              <a:t>To emit a log message, a caller first requests a named logger. The name can be used by the application to configure different rules for different loggers. This logger then can be used to emit simply-formatted messages at different log levels (DEBUG, INFO, ERROR, etc.), which again can be used by the application to handle messages of higher priority different than those of a lower priority. While it might sound complicated, it can be as simple as this:</a:t>
            </a:r>
          </a:p>
          <a:p>
            <a:pPr marL="457200" indent="0">
              <a:buNone/>
            </a:pPr>
            <a:r>
              <a:rPr lang="en-US" b="1" dirty="0">
                <a:latin typeface="Courier New" panose="02070309020205020404" pitchFamily="49" charset="0"/>
                <a:cs typeface="Courier New" panose="02070309020205020404" pitchFamily="49" charset="0"/>
              </a:rPr>
              <a:t>import logging</a:t>
            </a:r>
          </a:p>
          <a:p>
            <a:pPr marL="457200" indent="0">
              <a:buNone/>
            </a:pPr>
            <a:r>
              <a:rPr lang="en-US" b="1" dirty="0">
                <a:latin typeface="Courier New" panose="02070309020205020404" pitchFamily="49" charset="0"/>
                <a:cs typeface="Courier New" panose="02070309020205020404" pitchFamily="49" charset="0"/>
              </a:rPr>
              <a:t>log = </a:t>
            </a:r>
            <a:r>
              <a:rPr lang="en-US" b="1" dirty="0" err="1">
                <a:latin typeface="Courier New" panose="02070309020205020404" pitchFamily="49" charset="0"/>
                <a:cs typeface="Courier New" panose="02070309020205020404" pitchFamily="49" charset="0"/>
              </a:rPr>
              <a:t>logging.getLogger</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my_logger</a:t>
            </a:r>
            <a:r>
              <a:rPr lang="en-US" b="1" dirty="0">
                <a:latin typeface="Courier New" panose="02070309020205020404" pitchFamily="49" charset="0"/>
                <a:cs typeface="Courier New" panose="02070309020205020404" pitchFamily="49" charset="0"/>
              </a:rPr>
              <a:t>")</a:t>
            </a:r>
          </a:p>
          <a:p>
            <a:pPr marL="457200" indent="0">
              <a:buNone/>
            </a:pPr>
            <a:r>
              <a:rPr lang="en-US" b="1" dirty="0">
                <a:latin typeface="Courier New" panose="02070309020205020404" pitchFamily="49" charset="0"/>
                <a:cs typeface="Courier New" panose="02070309020205020404" pitchFamily="49" charset="0"/>
              </a:rPr>
              <a:t>log.info("Hello, world")</a:t>
            </a:r>
          </a:p>
          <a:p>
            <a:endParaRPr lang="en-US" dirty="0"/>
          </a:p>
        </p:txBody>
      </p:sp>
      <p:sp>
        <p:nvSpPr>
          <p:cNvPr id="4" name="Date Placeholder 3">
            <a:extLst>
              <a:ext uri="{FF2B5EF4-FFF2-40B4-BE49-F238E27FC236}">
                <a16:creationId xmlns:a16="http://schemas.microsoft.com/office/drawing/2014/main" id="{11BFA551-414C-4CD8-886C-825B4843F7FE}"/>
              </a:ext>
            </a:extLst>
          </p:cNvPr>
          <p:cNvSpPr>
            <a:spLocks noGrp="1"/>
          </p:cNvSpPr>
          <p:nvPr>
            <p:ph type="dt" sz="half" idx="10"/>
          </p:nvPr>
        </p:nvSpPr>
        <p:spPr/>
        <p:txBody>
          <a:bodyPr/>
          <a:lstStyle/>
          <a:p>
            <a:r>
              <a:rPr lang="en-US"/>
              <a:t>MARCH 2021</a:t>
            </a:r>
          </a:p>
        </p:txBody>
      </p:sp>
      <p:sp>
        <p:nvSpPr>
          <p:cNvPr id="5" name="Footer Placeholder 4">
            <a:extLst>
              <a:ext uri="{FF2B5EF4-FFF2-40B4-BE49-F238E27FC236}">
                <a16:creationId xmlns:a16="http://schemas.microsoft.com/office/drawing/2014/main" id="{4B7F10D2-13A4-48D9-8C5C-33C58841CB92}"/>
              </a:ext>
            </a:extLst>
          </p:cNvPr>
          <p:cNvSpPr>
            <a:spLocks noGrp="1"/>
          </p:cNvSpPr>
          <p:nvPr>
            <p:ph type="ftr" sz="quarter" idx="11"/>
          </p:nvPr>
        </p:nvSpPr>
        <p:spPr/>
        <p:txBody>
          <a:bodyPr/>
          <a:lstStyle/>
          <a:p>
            <a:r>
              <a:rPr lang="en-US"/>
              <a:t>© Fanshawe College W2021</a:t>
            </a:r>
            <a:endParaRPr lang="en-US" dirty="0"/>
          </a:p>
        </p:txBody>
      </p:sp>
      <p:sp>
        <p:nvSpPr>
          <p:cNvPr id="6" name="Slide Number Placeholder 5">
            <a:extLst>
              <a:ext uri="{FF2B5EF4-FFF2-40B4-BE49-F238E27FC236}">
                <a16:creationId xmlns:a16="http://schemas.microsoft.com/office/drawing/2014/main" id="{0DCD5BDE-664F-47DF-A06A-E6959CD24BCE}"/>
              </a:ext>
            </a:extLst>
          </p:cNvPr>
          <p:cNvSpPr>
            <a:spLocks noGrp="1"/>
          </p:cNvSpPr>
          <p:nvPr>
            <p:ph type="sldNum" sz="quarter" idx="12"/>
          </p:nvPr>
        </p:nvSpPr>
        <p:spPr/>
        <p:txBody>
          <a:bodyPr/>
          <a:lstStyle/>
          <a:p>
            <a:fld id="{A9C51B56-51ED-426B-8811-6E4A126B4105}" type="slidenum">
              <a:rPr lang="en-US" smtClean="0"/>
              <a:pPr/>
              <a:t>4</a:t>
            </a:fld>
            <a:endParaRPr lang="en-US"/>
          </a:p>
        </p:txBody>
      </p:sp>
    </p:spTree>
    <p:extLst>
      <p:ext uri="{BB962C8B-B14F-4D97-AF65-F5344CB8AC3E}">
        <p14:creationId xmlns:p14="http://schemas.microsoft.com/office/powerpoint/2010/main" val="869103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3C974-1EC7-4243-9C1C-6895CE8D856D}"/>
              </a:ext>
            </a:extLst>
          </p:cNvPr>
          <p:cNvSpPr>
            <a:spLocks noGrp="1"/>
          </p:cNvSpPr>
          <p:nvPr>
            <p:ph type="title"/>
          </p:nvPr>
        </p:nvSpPr>
        <p:spPr/>
        <p:txBody>
          <a:bodyPr>
            <a:normAutofit/>
          </a:bodyPr>
          <a:lstStyle/>
          <a:p>
            <a:r>
              <a:rPr lang="en-US" sz="3600" b="1" dirty="0">
                <a:solidFill>
                  <a:srgbClr val="444444"/>
                </a:solidFill>
                <a:effectLst/>
                <a:ea typeface="Times New Roman" panose="02020603050405020304" pitchFamily="18" charset="0"/>
                <a:cs typeface="Times New Roman" panose="02020603050405020304" pitchFamily="18" charset="0"/>
              </a:rPr>
              <a:t>Standard Library Logging Module</a:t>
            </a:r>
            <a:endParaRPr lang="en-US" sz="6600" dirty="0"/>
          </a:p>
        </p:txBody>
      </p:sp>
      <p:sp>
        <p:nvSpPr>
          <p:cNvPr id="3" name="Content Placeholder 2">
            <a:extLst>
              <a:ext uri="{FF2B5EF4-FFF2-40B4-BE49-F238E27FC236}">
                <a16:creationId xmlns:a16="http://schemas.microsoft.com/office/drawing/2014/main" id="{878941B8-084D-4166-A668-E28A4ECD192F}"/>
              </a:ext>
            </a:extLst>
          </p:cNvPr>
          <p:cNvSpPr>
            <a:spLocks noGrp="1"/>
          </p:cNvSpPr>
          <p:nvPr>
            <p:ph idx="1"/>
          </p:nvPr>
        </p:nvSpPr>
        <p:spPr/>
        <p:txBody>
          <a:bodyPr>
            <a:normAutofit/>
          </a:bodyPr>
          <a:lstStyle/>
          <a:p>
            <a:r>
              <a:rPr lang="en-US" dirty="0"/>
              <a:t>The message is turned into a </a:t>
            </a:r>
            <a:r>
              <a:rPr lang="en-US" dirty="0" err="1"/>
              <a:t>LogRecord</a:t>
            </a:r>
            <a:r>
              <a:rPr lang="en-US" dirty="0"/>
              <a:t> object and routed to a Handler object registered for this logger. </a:t>
            </a:r>
          </a:p>
          <a:p>
            <a:r>
              <a:rPr lang="en-US" dirty="0"/>
              <a:t>The handler will then use a Formatter to turn the </a:t>
            </a:r>
            <a:r>
              <a:rPr lang="en-US" dirty="0" err="1"/>
              <a:t>LogRecord</a:t>
            </a:r>
            <a:r>
              <a:rPr lang="en-US" dirty="0"/>
              <a:t> into a string and emit that string.</a:t>
            </a:r>
          </a:p>
        </p:txBody>
      </p:sp>
      <p:sp>
        <p:nvSpPr>
          <p:cNvPr id="4" name="Date Placeholder 3">
            <a:extLst>
              <a:ext uri="{FF2B5EF4-FFF2-40B4-BE49-F238E27FC236}">
                <a16:creationId xmlns:a16="http://schemas.microsoft.com/office/drawing/2014/main" id="{11BFA551-414C-4CD8-886C-825B4843F7FE}"/>
              </a:ext>
            </a:extLst>
          </p:cNvPr>
          <p:cNvSpPr>
            <a:spLocks noGrp="1"/>
          </p:cNvSpPr>
          <p:nvPr>
            <p:ph type="dt" sz="half" idx="10"/>
          </p:nvPr>
        </p:nvSpPr>
        <p:spPr/>
        <p:txBody>
          <a:bodyPr/>
          <a:lstStyle/>
          <a:p>
            <a:r>
              <a:rPr lang="en-US"/>
              <a:t>MARCH 2021</a:t>
            </a:r>
          </a:p>
        </p:txBody>
      </p:sp>
      <p:sp>
        <p:nvSpPr>
          <p:cNvPr id="5" name="Footer Placeholder 4">
            <a:extLst>
              <a:ext uri="{FF2B5EF4-FFF2-40B4-BE49-F238E27FC236}">
                <a16:creationId xmlns:a16="http://schemas.microsoft.com/office/drawing/2014/main" id="{4B7F10D2-13A4-48D9-8C5C-33C58841CB92}"/>
              </a:ext>
            </a:extLst>
          </p:cNvPr>
          <p:cNvSpPr>
            <a:spLocks noGrp="1"/>
          </p:cNvSpPr>
          <p:nvPr>
            <p:ph type="ftr" sz="quarter" idx="11"/>
          </p:nvPr>
        </p:nvSpPr>
        <p:spPr/>
        <p:txBody>
          <a:bodyPr/>
          <a:lstStyle/>
          <a:p>
            <a:r>
              <a:rPr lang="en-US"/>
              <a:t>© Fanshawe College W2021</a:t>
            </a:r>
            <a:endParaRPr lang="en-US" dirty="0"/>
          </a:p>
        </p:txBody>
      </p:sp>
      <p:sp>
        <p:nvSpPr>
          <p:cNvPr id="6" name="Slide Number Placeholder 5">
            <a:extLst>
              <a:ext uri="{FF2B5EF4-FFF2-40B4-BE49-F238E27FC236}">
                <a16:creationId xmlns:a16="http://schemas.microsoft.com/office/drawing/2014/main" id="{0DCD5BDE-664F-47DF-A06A-E6959CD24BCE}"/>
              </a:ext>
            </a:extLst>
          </p:cNvPr>
          <p:cNvSpPr>
            <a:spLocks noGrp="1"/>
          </p:cNvSpPr>
          <p:nvPr>
            <p:ph type="sldNum" sz="quarter" idx="12"/>
          </p:nvPr>
        </p:nvSpPr>
        <p:spPr/>
        <p:txBody>
          <a:bodyPr/>
          <a:lstStyle/>
          <a:p>
            <a:fld id="{A9C51B56-51ED-426B-8811-6E4A126B4105}" type="slidenum">
              <a:rPr lang="en-US" smtClean="0"/>
              <a:pPr/>
              <a:t>5</a:t>
            </a:fld>
            <a:endParaRPr lang="en-US"/>
          </a:p>
        </p:txBody>
      </p:sp>
    </p:spTree>
    <p:extLst>
      <p:ext uri="{BB962C8B-B14F-4D97-AF65-F5344CB8AC3E}">
        <p14:creationId xmlns:p14="http://schemas.microsoft.com/office/powerpoint/2010/main" val="2880747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E22C9-F340-4255-B57E-96A33AF4CEB3}"/>
              </a:ext>
            </a:extLst>
          </p:cNvPr>
          <p:cNvSpPr>
            <a:spLocks noGrp="1"/>
          </p:cNvSpPr>
          <p:nvPr>
            <p:ph type="title"/>
          </p:nvPr>
        </p:nvSpPr>
        <p:spPr/>
        <p:txBody>
          <a:bodyPr>
            <a:normAutofit/>
          </a:bodyPr>
          <a:lstStyle/>
          <a:p>
            <a:r>
              <a:rPr lang="en-US" dirty="0"/>
              <a:t>Logging Levels</a:t>
            </a:r>
          </a:p>
        </p:txBody>
      </p:sp>
      <p:sp>
        <p:nvSpPr>
          <p:cNvPr id="3" name="Content Placeholder 2">
            <a:extLst>
              <a:ext uri="{FF2B5EF4-FFF2-40B4-BE49-F238E27FC236}">
                <a16:creationId xmlns:a16="http://schemas.microsoft.com/office/drawing/2014/main" id="{868ED12F-22D8-4837-ABA4-5D06B5A860B1}"/>
              </a:ext>
            </a:extLst>
          </p:cNvPr>
          <p:cNvSpPr>
            <a:spLocks noGrp="1"/>
          </p:cNvSpPr>
          <p:nvPr>
            <p:ph idx="1"/>
          </p:nvPr>
        </p:nvSpPr>
        <p:spPr>
          <a:xfrm>
            <a:off x="1484310" y="1611631"/>
            <a:ext cx="10018713" cy="2457449"/>
          </a:xfrm>
        </p:spPr>
        <p:txBody>
          <a:bodyPr/>
          <a:lstStyle/>
          <a:p>
            <a:pPr marR="0">
              <a:spcBef>
                <a:spcPts val="0"/>
              </a:spcBef>
            </a:pPr>
            <a:r>
              <a:rPr lang="en-US" sz="1800" dirty="0">
                <a:effectLst/>
                <a:latin typeface="Roboto" panose="02000000000000000000" pitchFamily="2" charset="0"/>
                <a:ea typeface="Times New Roman" panose="02020603050405020304" pitchFamily="18" charset="0"/>
                <a:cs typeface="Times New Roman" panose="02020603050405020304" pitchFamily="18" charset="0"/>
              </a:rPr>
              <a:t>Not all log messages are created equal. </a:t>
            </a:r>
          </a:p>
          <a:p>
            <a:pPr marR="0">
              <a:spcBef>
                <a:spcPts val="0"/>
              </a:spcBef>
            </a:pPr>
            <a:r>
              <a:rPr lang="en-US" sz="1800" dirty="0">
                <a:effectLst/>
                <a:latin typeface="Roboto" panose="02000000000000000000" pitchFamily="2" charset="0"/>
                <a:ea typeface="Times New Roman" panose="02020603050405020304" pitchFamily="18" charset="0"/>
                <a:cs typeface="Times New Roman" panose="02020603050405020304" pitchFamily="18" charset="0"/>
              </a:rPr>
              <a:t>Logging levels are listed </a:t>
            </a:r>
            <a:r>
              <a:rPr lang="en-US" sz="1800" u="none" strike="noStrike" dirty="0">
                <a:effectLst/>
                <a:latin typeface="Roboto" panose="02000000000000000000" pitchFamily="2"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here</a:t>
            </a:r>
            <a:r>
              <a:rPr lang="en-US" sz="1800" dirty="0">
                <a:effectLst/>
                <a:latin typeface="Roboto" panose="02000000000000000000" pitchFamily="2" charset="0"/>
                <a:ea typeface="Times New Roman" panose="02020603050405020304" pitchFamily="18" charset="0"/>
                <a:cs typeface="Times New Roman" panose="02020603050405020304" pitchFamily="18" charset="0"/>
              </a:rPr>
              <a:t> in the Python documentation; we’ll include them here for reference. When you set a logging level in Python using the standard module, you’re telling the library you want to handle all events from that level on up. </a:t>
            </a:r>
          </a:p>
          <a:p>
            <a:pPr marR="0">
              <a:spcBef>
                <a:spcPts val="0"/>
              </a:spcBef>
            </a:pPr>
            <a:r>
              <a:rPr lang="en-US" sz="1800" dirty="0">
                <a:effectLst/>
                <a:latin typeface="Roboto" panose="02000000000000000000" pitchFamily="2" charset="0"/>
                <a:ea typeface="Times New Roman" panose="02020603050405020304" pitchFamily="18" charset="0"/>
                <a:cs typeface="Times New Roman" panose="02020603050405020304" pitchFamily="18" charset="0"/>
              </a:rPr>
              <a:t>If you set the log level to INFO, it will include INFO, WARNING, ERROR, and CRITICAL messages. NOTSET and DEBUG messages will not be included here.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8E4DC8F0-0CBB-45EA-A0A3-7962CECCB15E}"/>
              </a:ext>
            </a:extLst>
          </p:cNvPr>
          <p:cNvSpPr>
            <a:spLocks noGrp="1"/>
          </p:cNvSpPr>
          <p:nvPr>
            <p:ph type="dt" sz="half" idx="10"/>
          </p:nvPr>
        </p:nvSpPr>
        <p:spPr/>
        <p:txBody>
          <a:bodyPr/>
          <a:lstStyle/>
          <a:p>
            <a:r>
              <a:rPr lang="en-US"/>
              <a:t>MARCH 2021</a:t>
            </a:r>
          </a:p>
        </p:txBody>
      </p:sp>
      <p:sp>
        <p:nvSpPr>
          <p:cNvPr id="5" name="Footer Placeholder 4">
            <a:extLst>
              <a:ext uri="{FF2B5EF4-FFF2-40B4-BE49-F238E27FC236}">
                <a16:creationId xmlns:a16="http://schemas.microsoft.com/office/drawing/2014/main" id="{E6BC8E2E-A11F-4DC9-B45E-614831206BD2}"/>
              </a:ext>
            </a:extLst>
          </p:cNvPr>
          <p:cNvSpPr>
            <a:spLocks noGrp="1"/>
          </p:cNvSpPr>
          <p:nvPr>
            <p:ph type="ftr" sz="quarter" idx="11"/>
          </p:nvPr>
        </p:nvSpPr>
        <p:spPr/>
        <p:txBody>
          <a:bodyPr/>
          <a:lstStyle/>
          <a:p>
            <a:r>
              <a:rPr lang="en-US"/>
              <a:t>© Fanshawe College W2021</a:t>
            </a:r>
            <a:endParaRPr lang="en-US" dirty="0"/>
          </a:p>
        </p:txBody>
      </p:sp>
      <p:sp>
        <p:nvSpPr>
          <p:cNvPr id="6" name="Slide Number Placeholder 5">
            <a:extLst>
              <a:ext uri="{FF2B5EF4-FFF2-40B4-BE49-F238E27FC236}">
                <a16:creationId xmlns:a16="http://schemas.microsoft.com/office/drawing/2014/main" id="{FDDF2A4D-C910-4F88-AC6D-5FAEA917376C}"/>
              </a:ext>
            </a:extLst>
          </p:cNvPr>
          <p:cNvSpPr>
            <a:spLocks noGrp="1"/>
          </p:cNvSpPr>
          <p:nvPr>
            <p:ph type="sldNum" sz="quarter" idx="12"/>
          </p:nvPr>
        </p:nvSpPr>
        <p:spPr/>
        <p:txBody>
          <a:bodyPr/>
          <a:lstStyle/>
          <a:p>
            <a:fld id="{A9C51B56-51ED-426B-8811-6E4A126B4105}" type="slidenum">
              <a:rPr lang="en-US" smtClean="0"/>
              <a:pPr/>
              <a:t>6</a:t>
            </a:fld>
            <a:endParaRPr lang="en-US"/>
          </a:p>
        </p:txBody>
      </p:sp>
      <p:graphicFrame>
        <p:nvGraphicFramePr>
          <p:cNvPr id="7" name="Table 6">
            <a:extLst>
              <a:ext uri="{FF2B5EF4-FFF2-40B4-BE49-F238E27FC236}">
                <a16:creationId xmlns:a16="http://schemas.microsoft.com/office/drawing/2014/main" id="{5932C2C8-A558-4B1D-8C7D-C993E6CA735F}"/>
              </a:ext>
            </a:extLst>
          </p:cNvPr>
          <p:cNvGraphicFramePr>
            <a:graphicFrameLocks noGrp="1"/>
          </p:cNvGraphicFramePr>
          <p:nvPr>
            <p:extLst>
              <p:ext uri="{D42A27DB-BD31-4B8C-83A1-F6EECF244321}">
                <p14:modId xmlns:p14="http://schemas.microsoft.com/office/powerpoint/2010/main" val="111497353"/>
              </p:ext>
            </p:extLst>
          </p:nvPr>
        </p:nvGraphicFramePr>
        <p:xfrm>
          <a:off x="4420076" y="3592244"/>
          <a:ext cx="3580924" cy="2751406"/>
        </p:xfrm>
        <a:graphic>
          <a:graphicData uri="http://schemas.openxmlformats.org/drawingml/2006/table">
            <a:tbl>
              <a:tblPr firstRow="1" firstCol="1" bandRow="1">
                <a:tableStyleId>{5C22544A-7EE6-4342-B048-85BDC9FD1C3A}</a:tableStyleId>
              </a:tblPr>
              <a:tblGrid>
                <a:gridCol w="1975764">
                  <a:extLst>
                    <a:ext uri="{9D8B030D-6E8A-4147-A177-3AD203B41FA5}">
                      <a16:colId xmlns:a16="http://schemas.microsoft.com/office/drawing/2014/main" val="62620116"/>
                    </a:ext>
                  </a:extLst>
                </a:gridCol>
                <a:gridCol w="1605160">
                  <a:extLst>
                    <a:ext uri="{9D8B030D-6E8A-4147-A177-3AD203B41FA5}">
                      <a16:colId xmlns:a16="http://schemas.microsoft.com/office/drawing/2014/main" val="2682195544"/>
                    </a:ext>
                  </a:extLst>
                </a:gridCol>
              </a:tblGrid>
              <a:tr h="393058">
                <a:tc>
                  <a:txBody>
                    <a:bodyPr/>
                    <a:lstStyle/>
                    <a:p>
                      <a:pPr marL="0" marR="0">
                        <a:spcBef>
                          <a:spcPts val="0"/>
                        </a:spcBef>
                        <a:spcAft>
                          <a:spcPts val="0"/>
                        </a:spcAft>
                      </a:pPr>
                      <a:r>
                        <a:rPr lang="en-US" sz="1200">
                          <a:effectLst/>
                        </a:rPr>
                        <a:t>Level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152400" marT="76200" marB="76200" anchor="ctr"/>
                </a:tc>
                <a:tc>
                  <a:txBody>
                    <a:bodyPr/>
                    <a:lstStyle/>
                    <a:p>
                      <a:pPr marL="0" marR="0">
                        <a:spcBef>
                          <a:spcPts val="0"/>
                        </a:spcBef>
                        <a:spcAft>
                          <a:spcPts val="0"/>
                        </a:spcAft>
                      </a:pPr>
                      <a:r>
                        <a:rPr lang="en-US" sz="1200">
                          <a:effectLst/>
                        </a:rPr>
                        <a:t>Numeric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152400" marT="76200" marB="76200" anchor="ctr"/>
                </a:tc>
                <a:extLst>
                  <a:ext uri="{0D108BD9-81ED-4DB2-BD59-A6C34878D82A}">
                    <a16:rowId xmlns:a16="http://schemas.microsoft.com/office/drawing/2014/main" val="312832793"/>
                  </a:ext>
                </a:extLst>
              </a:tr>
              <a:tr h="393058">
                <a:tc>
                  <a:txBody>
                    <a:bodyPr/>
                    <a:lstStyle/>
                    <a:p>
                      <a:pPr marL="0" marR="0">
                        <a:spcBef>
                          <a:spcPts val="0"/>
                        </a:spcBef>
                        <a:spcAft>
                          <a:spcPts val="0"/>
                        </a:spcAft>
                      </a:pPr>
                      <a:r>
                        <a:rPr lang="en-US" sz="1200">
                          <a:effectLst/>
                        </a:rPr>
                        <a:t>CRITICAL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152400" marT="76200" marB="76200" anchor="ctr"/>
                </a:tc>
                <a:tc>
                  <a:txBody>
                    <a:bodyPr/>
                    <a:lstStyle/>
                    <a:p>
                      <a:pPr marL="0" marR="0">
                        <a:spcBef>
                          <a:spcPts val="0"/>
                        </a:spcBef>
                        <a:spcAft>
                          <a:spcPts val="0"/>
                        </a:spcAft>
                      </a:pPr>
                      <a:r>
                        <a:rPr lang="en-US" sz="1200">
                          <a:effectLst/>
                        </a:rPr>
                        <a:t>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152400" marT="76200" marB="76200" anchor="ctr"/>
                </a:tc>
                <a:extLst>
                  <a:ext uri="{0D108BD9-81ED-4DB2-BD59-A6C34878D82A}">
                    <a16:rowId xmlns:a16="http://schemas.microsoft.com/office/drawing/2014/main" val="2835230514"/>
                  </a:ext>
                </a:extLst>
              </a:tr>
              <a:tr h="393058">
                <a:tc>
                  <a:txBody>
                    <a:bodyPr/>
                    <a:lstStyle/>
                    <a:p>
                      <a:pPr marL="0" marR="0">
                        <a:spcBef>
                          <a:spcPts val="0"/>
                        </a:spcBef>
                        <a:spcAft>
                          <a:spcPts val="0"/>
                        </a:spcAft>
                      </a:pPr>
                      <a:r>
                        <a:rPr lang="en-US" sz="1200">
                          <a:effectLst/>
                        </a:rPr>
                        <a:t>ERROR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152400" marT="76200" marB="76200" anchor="ctr"/>
                </a:tc>
                <a:tc>
                  <a:txBody>
                    <a:bodyPr/>
                    <a:lstStyle/>
                    <a:p>
                      <a:pPr marL="0" marR="0">
                        <a:spcBef>
                          <a:spcPts val="0"/>
                        </a:spcBef>
                        <a:spcAft>
                          <a:spcPts val="0"/>
                        </a:spcAft>
                      </a:pPr>
                      <a:r>
                        <a:rPr lang="en-US" sz="1200" dirty="0">
                          <a:effectLst/>
                        </a:rPr>
                        <a:t>40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152400" marT="76200" marB="76200" anchor="ctr"/>
                </a:tc>
                <a:extLst>
                  <a:ext uri="{0D108BD9-81ED-4DB2-BD59-A6C34878D82A}">
                    <a16:rowId xmlns:a16="http://schemas.microsoft.com/office/drawing/2014/main" val="3826856875"/>
                  </a:ext>
                </a:extLst>
              </a:tr>
              <a:tr h="393058">
                <a:tc>
                  <a:txBody>
                    <a:bodyPr/>
                    <a:lstStyle/>
                    <a:p>
                      <a:pPr marL="0" marR="0">
                        <a:spcBef>
                          <a:spcPts val="0"/>
                        </a:spcBef>
                        <a:spcAft>
                          <a:spcPts val="0"/>
                        </a:spcAft>
                      </a:pPr>
                      <a:r>
                        <a:rPr lang="en-US" sz="1200">
                          <a:effectLst/>
                        </a:rPr>
                        <a:t>WARNING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152400" marT="76200" marB="76200" anchor="ctr"/>
                </a:tc>
                <a:tc>
                  <a:txBody>
                    <a:bodyPr/>
                    <a:lstStyle/>
                    <a:p>
                      <a:pPr marL="0" marR="0">
                        <a:spcBef>
                          <a:spcPts val="0"/>
                        </a:spcBef>
                        <a:spcAft>
                          <a:spcPts val="0"/>
                        </a:spcAft>
                      </a:pPr>
                      <a:r>
                        <a:rPr lang="en-US" sz="1200" dirty="0">
                          <a:effectLst/>
                        </a:rPr>
                        <a:t>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152400" marT="76200" marB="76200" anchor="ctr"/>
                </a:tc>
                <a:extLst>
                  <a:ext uri="{0D108BD9-81ED-4DB2-BD59-A6C34878D82A}">
                    <a16:rowId xmlns:a16="http://schemas.microsoft.com/office/drawing/2014/main" val="3044234427"/>
                  </a:ext>
                </a:extLst>
              </a:tr>
              <a:tr h="393058">
                <a:tc>
                  <a:txBody>
                    <a:bodyPr/>
                    <a:lstStyle/>
                    <a:p>
                      <a:pPr marL="0" marR="0">
                        <a:spcBef>
                          <a:spcPts val="0"/>
                        </a:spcBef>
                        <a:spcAft>
                          <a:spcPts val="0"/>
                        </a:spcAft>
                      </a:pPr>
                      <a:r>
                        <a:rPr lang="en-US" sz="1200">
                          <a:effectLst/>
                        </a:rPr>
                        <a:t>INFO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152400" marT="76200" marB="76200" anchor="ctr"/>
                </a:tc>
                <a:tc>
                  <a:txBody>
                    <a:bodyPr/>
                    <a:lstStyle/>
                    <a:p>
                      <a:pPr marL="0" marR="0">
                        <a:spcBef>
                          <a:spcPts val="0"/>
                        </a:spcBef>
                        <a:spcAft>
                          <a:spcPts val="0"/>
                        </a:spcAft>
                      </a:pPr>
                      <a:r>
                        <a:rPr lang="en-US" sz="1200">
                          <a:effectLst/>
                        </a:rPr>
                        <a:t>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152400" marT="76200" marB="76200" anchor="ctr"/>
                </a:tc>
                <a:extLst>
                  <a:ext uri="{0D108BD9-81ED-4DB2-BD59-A6C34878D82A}">
                    <a16:rowId xmlns:a16="http://schemas.microsoft.com/office/drawing/2014/main" val="2351447578"/>
                  </a:ext>
                </a:extLst>
              </a:tr>
              <a:tr h="393058">
                <a:tc>
                  <a:txBody>
                    <a:bodyPr/>
                    <a:lstStyle/>
                    <a:p>
                      <a:pPr marL="0" marR="0">
                        <a:spcBef>
                          <a:spcPts val="0"/>
                        </a:spcBef>
                        <a:spcAft>
                          <a:spcPts val="0"/>
                        </a:spcAft>
                      </a:pPr>
                      <a:r>
                        <a:rPr lang="en-US" sz="1200">
                          <a:effectLst/>
                        </a:rPr>
                        <a:t>DEBUG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152400" marT="76200" marB="76200" anchor="ctr"/>
                </a:tc>
                <a:tc>
                  <a:txBody>
                    <a:bodyPr/>
                    <a:lstStyle/>
                    <a:p>
                      <a:pPr marL="0" marR="0">
                        <a:spcBef>
                          <a:spcPts val="0"/>
                        </a:spcBef>
                        <a:spcAft>
                          <a:spcPts val="0"/>
                        </a:spcAft>
                      </a:pPr>
                      <a:r>
                        <a:rPr lang="en-US"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152400" marT="76200" marB="76200" anchor="ctr"/>
                </a:tc>
                <a:extLst>
                  <a:ext uri="{0D108BD9-81ED-4DB2-BD59-A6C34878D82A}">
                    <a16:rowId xmlns:a16="http://schemas.microsoft.com/office/drawing/2014/main" val="4141448265"/>
                  </a:ext>
                </a:extLst>
              </a:tr>
              <a:tr h="393058">
                <a:tc>
                  <a:txBody>
                    <a:bodyPr/>
                    <a:lstStyle/>
                    <a:p>
                      <a:pPr marL="0" marR="0">
                        <a:spcBef>
                          <a:spcPts val="0"/>
                        </a:spcBef>
                        <a:spcAft>
                          <a:spcPts val="0"/>
                        </a:spcAft>
                      </a:pPr>
                      <a:r>
                        <a:rPr lang="en-US" sz="1200">
                          <a:effectLst/>
                        </a:rPr>
                        <a:t>NOTSET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152400" marT="76200" marB="76200" anchor="ctr"/>
                </a:tc>
                <a:tc>
                  <a:txBody>
                    <a:bodyPr/>
                    <a:lstStyle/>
                    <a:p>
                      <a:pPr marL="0" marR="0">
                        <a:spcBef>
                          <a:spcPts val="0"/>
                        </a:spcBef>
                        <a:spcAft>
                          <a:spcPts val="0"/>
                        </a:spcAft>
                      </a:pPr>
                      <a:r>
                        <a:rPr lang="en-US" sz="12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152400" marT="76200" marB="76200" anchor="ctr"/>
                </a:tc>
                <a:extLst>
                  <a:ext uri="{0D108BD9-81ED-4DB2-BD59-A6C34878D82A}">
                    <a16:rowId xmlns:a16="http://schemas.microsoft.com/office/drawing/2014/main" val="1458481893"/>
                  </a:ext>
                </a:extLst>
              </a:tr>
            </a:tbl>
          </a:graphicData>
        </a:graphic>
      </p:graphicFrame>
    </p:spTree>
    <p:extLst>
      <p:ext uri="{BB962C8B-B14F-4D97-AF65-F5344CB8AC3E}">
        <p14:creationId xmlns:p14="http://schemas.microsoft.com/office/powerpoint/2010/main" val="3763842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E22C9-F340-4255-B57E-96A33AF4CEB3}"/>
              </a:ext>
            </a:extLst>
          </p:cNvPr>
          <p:cNvSpPr>
            <a:spLocks noGrp="1"/>
          </p:cNvSpPr>
          <p:nvPr>
            <p:ph type="title"/>
          </p:nvPr>
        </p:nvSpPr>
        <p:spPr/>
        <p:txBody>
          <a:bodyPr>
            <a:normAutofit/>
          </a:bodyPr>
          <a:lstStyle/>
          <a:p>
            <a:r>
              <a:rPr lang="en-US" dirty="0"/>
              <a:t>Logging Levels</a:t>
            </a:r>
          </a:p>
        </p:txBody>
      </p:sp>
      <p:sp>
        <p:nvSpPr>
          <p:cNvPr id="3" name="Content Placeholder 2">
            <a:extLst>
              <a:ext uri="{FF2B5EF4-FFF2-40B4-BE49-F238E27FC236}">
                <a16:creationId xmlns:a16="http://schemas.microsoft.com/office/drawing/2014/main" id="{868ED12F-22D8-4837-ABA4-5D06B5A860B1}"/>
              </a:ext>
            </a:extLst>
          </p:cNvPr>
          <p:cNvSpPr>
            <a:spLocks noGrp="1"/>
          </p:cNvSpPr>
          <p:nvPr>
            <p:ph idx="1"/>
          </p:nvPr>
        </p:nvSpPr>
        <p:spPr>
          <a:xfrm>
            <a:off x="1484310" y="1611631"/>
            <a:ext cx="10018713" cy="3646169"/>
          </a:xfrm>
        </p:spPr>
        <p:txBody>
          <a:bodyPr>
            <a:normAutofit/>
          </a:bodyPr>
          <a:lstStyle/>
          <a:p>
            <a:pPr marL="342900" marR="0" indent="-342900">
              <a:spcBef>
                <a:spcPts val="0"/>
              </a:spcBef>
            </a:pPr>
            <a:r>
              <a:rPr lang="en-US" sz="1800" dirty="0">
                <a:effectLst/>
                <a:ea typeface="Times New Roman" panose="02020603050405020304" pitchFamily="18" charset="0"/>
                <a:cs typeface="Times New Roman" panose="02020603050405020304" pitchFamily="18" charset="0"/>
              </a:rPr>
              <a:t>In general, a module should emit log messages as a best practice and should not configure how those messages are handled. That is the responsibility of the application.</a:t>
            </a:r>
          </a:p>
          <a:p>
            <a:pPr marL="342900" marR="0" indent="-342900">
              <a:spcBef>
                <a:spcPts val="0"/>
              </a:spcBef>
            </a:pPr>
            <a:r>
              <a:rPr lang="en-US" sz="1800" dirty="0">
                <a:effectLst/>
                <a:ea typeface="Times New Roman" panose="02020603050405020304" pitchFamily="18" charset="0"/>
                <a:cs typeface="Times New Roman" panose="02020603050405020304" pitchFamily="18" charset="0"/>
              </a:rPr>
              <a:t>The only responsibility modules have is to make it easy for the application to route their log messages. </a:t>
            </a:r>
          </a:p>
          <a:p>
            <a:pPr marL="342900" marR="0" indent="-342900">
              <a:spcBef>
                <a:spcPts val="0"/>
              </a:spcBef>
            </a:pPr>
            <a:r>
              <a:rPr lang="en-US" sz="1800" dirty="0"/>
              <a:t>For this reason, it is a convention for each module to simply use a logger named like the module itself. </a:t>
            </a:r>
          </a:p>
          <a:p>
            <a:pPr marL="342900" marR="0" indent="-342900">
              <a:spcBef>
                <a:spcPts val="0"/>
              </a:spcBef>
            </a:pPr>
            <a:r>
              <a:rPr lang="en-US" sz="1800" dirty="0"/>
              <a:t>This makes it easy for the application to route different modules differently, while also keeping log code in the module simple</a:t>
            </a:r>
          </a:p>
        </p:txBody>
      </p:sp>
      <p:sp>
        <p:nvSpPr>
          <p:cNvPr id="4" name="Date Placeholder 3">
            <a:extLst>
              <a:ext uri="{FF2B5EF4-FFF2-40B4-BE49-F238E27FC236}">
                <a16:creationId xmlns:a16="http://schemas.microsoft.com/office/drawing/2014/main" id="{8E4DC8F0-0CBB-45EA-A0A3-7962CECCB15E}"/>
              </a:ext>
            </a:extLst>
          </p:cNvPr>
          <p:cNvSpPr>
            <a:spLocks noGrp="1"/>
          </p:cNvSpPr>
          <p:nvPr>
            <p:ph type="dt" sz="half" idx="10"/>
          </p:nvPr>
        </p:nvSpPr>
        <p:spPr/>
        <p:txBody>
          <a:bodyPr/>
          <a:lstStyle/>
          <a:p>
            <a:r>
              <a:rPr lang="en-US"/>
              <a:t>MARCH 2021</a:t>
            </a:r>
          </a:p>
        </p:txBody>
      </p:sp>
      <p:sp>
        <p:nvSpPr>
          <p:cNvPr id="5" name="Footer Placeholder 4">
            <a:extLst>
              <a:ext uri="{FF2B5EF4-FFF2-40B4-BE49-F238E27FC236}">
                <a16:creationId xmlns:a16="http://schemas.microsoft.com/office/drawing/2014/main" id="{E6BC8E2E-A11F-4DC9-B45E-614831206BD2}"/>
              </a:ext>
            </a:extLst>
          </p:cNvPr>
          <p:cNvSpPr>
            <a:spLocks noGrp="1"/>
          </p:cNvSpPr>
          <p:nvPr>
            <p:ph type="ftr" sz="quarter" idx="11"/>
          </p:nvPr>
        </p:nvSpPr>
        <p:spPr/>
        <p:txBody>
          <a:bodyPr/>
          <a:lstStyle/>
          <a:p>
            <a:r>
              <a:rPr lang="en-US"/>
              <a:t>© Fanshawe College W2021</a:t>
            </a:r>
            <a:endParaRPr lang="en-US" dirty="0"/>
          </a:p>
        </p:txBody>
      </p:sp>
      <p:sp>
        <p:nvSpPr>
          <p:cNvPr id="6" name="Slide Number Placeholder 5">
            <a:extLst>
              <a:ext uri="{FF2B5EF4-FFF2-40B4-BE49-F238E27FC236}">
                <a16:creationId xmlns:a16="http://schemas.microsoft.com/office/drawing/2014/main" id="{FDDF2A4D-C910-4F88-AC6D-5FAEA917376C}"/>
              </a:ext>
            </a:extLst>
          </p:cNvPr>
          <p:cNvSpPr>
            <a:spLocks noGrp="1"/>
          </p:cNvSpPr>
          <p:nvPr>
            <p:ph type="sldNum" sz="quarter" idx="12"/>
          </p:nvPr>
        </p:nvSpPr>
        <p:spPr/>
        <p:txBody>
          <a:bodyPr/>
          <a:lstStyle/>
          <a:p>
            <a:fld id="{A9C51B56-51ED-426B-8811-6E4A126B4105}" type="slidenum">
              <a:rPr lang="en-US" smtClean="0"/>
              <a:pPr/>
              <a:t>7</a:t>
            </a:fld>
            <a:endParaRPr lang="en-US"/>
          </a:p>
        </p:txBody>
      </p:sp>
    </p:spTree>
    <p:extLst>
      <p:ext uri="{BB962C8B-B14F-4D97-AF65-F5344CB8AC3E}">
        <p14:creationId xmlns:p14="http://schemas.microsoft.com/office/powerpoint/2010/main" val="117655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E22C9-F340-4255-B57E-96A33AF4CEB3}"/>
              </a:ext>
            </a:extLst>
          </p:cNvPr>
          <p:cNvSpPr>
            <a:spLocks noGrp="1"/>
          </p:cNvSpPr>
          <p:nvPr>
            <p:ph type="title"/>
          </p:nvPr>
        </p:nvSpPr>
        <p:spPr/>
        <p:txBody>
          <a:bodyPr>
            <a:normAutofit/>
          </a:bodyPr>
          <a:lstStyle/>
          <a:p>
            <a:r>
              <a:rPr lang="en-US" dirty="0"/>
              <a:t>Logging Levels</a:t>
            </a:r>
          </a:p>
        </p:txBody>
      </p:sp>
      <p:sp>
        <p:nvSpPr>
          <p:cNvPr id="3" name="Content Placeholder 2">
            <a:extLst>
              <a:ext uri="{FF2B5EF4-FFF2-40B4-BE49-F238E27FC236}">
                <a16:creationId xmlns:a16="http://schemas.microsoft.com/office/drawing/2014/main" id="{868ED12F-22D8-4837-ABA4-5D06B5A860B1}"/>
              </a:ext>
            </a:extLst>
          </p:cNvPr>
          <p:cNvSpPr>
            <a:spLocks noGrp="1"/>
          </p:cNvSpPr>
          <p:nvPr>
            <p:ph idx="1"/>
          </p:nvPr>
        </p:nvSpPr>
        <p:spPr>
          <a:xfrm>
            <a:off x="1484310" y="1611630"/>
            <a:ext cx="10018713" cy="4620625"/>
          </a:xfrm>
        </p:spPr>
        <p:txBody>
          <a:bodyPr>
            <a:normAutofit/>
          </a:bodyPr>
          <a:lstStyle/>
          <a:p>
            <a:pPr marL="342900" marR="0" indent="-342900">
              <a:spcBef>
                <a:spcPts val="0"/>
              </a:spcBef>
            </a:pPr>
            <a:r>
              <a:rPr lang="en-US" sz="2000" dirty="0">
                <a:effectLst/>
                <a:ea typeface="Times New Roman" panose="02020603050405020304" pitchFamily="18" charset="0"/>
                <a:cs typeface="Times New Roman" panose="02020603050405020304" pitchFamily="18" charset="0"/>
              </a:rPr>
              <a:t>The module just needs two lines to set up logging, and then use the named logger:</a:t>
            </a:r>
          </a:p>
          <a:p>
            <a:pPr marL="0" marR="0" indent="0">
              <a:spcBef>
                <a:spcPts val="0"/>
              </a:spcBef>
              <a:buNone/>
            </a:pPr>
            <a:endParaRPr lang="en-US" sz="2000" dirty="0">
              <a:effectLst/>
              <a:ea typeface="Times New Roman" panose="02020603050405020304" pitchFamily="18" charset="0"/>
              <a:cs typeface="Times New Roman" panose="02020603050405020304" pitchFamily="18" charset="0"/>
            </a:endParaRPr>
          </a:p>
          <a:p>
            <a:pPr marL="0" marR="0" indent="0">
              <a:spcBef>
                <a:spcPts val="0"/>
              </a:spcBef>
              <a:buNone/>
            </a:pP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2000" b="1" dirty="0">
                <a:solidFill>
                  <a:schemeClr val="accent4">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rPr>
              <a:t>import logging</a:t>
            </a:r>
            <a:endParaRPr lang="en-US" sz="2000" b="1" dirty="0">
              <a:solidFill>
                <a:schemeClr val="accent4">
                  <a:lumMod val="50000"/>
                </a:schemeClr>
              </a:solidFill>
              <a:effectLst/>
              <a:ea typeface="Times New Roman" panose="02020603050405020304" pitchFamily="18" charset="0"/>
              <a:cs typeface="Times New Roman" panose="02020603050405020304" pitchFamily="18" charset="0"/>
            </a:endParaRPr>
          </a:p>
          <a:p>
            <a:pPr marL="914400" marR="0" indent="0">
              <a:spcBef>
                <a:spcPts val="0"/>
              </a:spcBef>
              <a:buNone/>
            </a:pPr>
            <a:r>
              <a:rPr lang="en-US" sz="2000" b="1" dirty="0">
                <a:solidFill>
                  <a:srgbClr val="0070C0"/>
                </a:solidFill>
                <a:effectLst/>
                <a:latin typeface="Courier New" panose="02070309020205020404" pitchFamily="49" charset="0"/>
                <a:ea typeface="Times New Roman" panose="02020603050405020304" pitchFamily="18" charset="0"/>
                <a:cs typeface="Courier New" panose="02070309020205020404" pitchFamily="49" charset="0"/>
              </a:rPr>
              <a:t>log = </a:t>
            </a:r>
            <a:r>
              <a:rPr lang="en-US" sz="2000" b="1" dirty="0" err="1">
                <a:solidFill>
                  <a:schemeClr val="accent4">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rPr>
              <a:t>logging</a:t>
            </a:r>
            <a:r>
              <a:rPr lang="en-US" sz="2000" b="1" dirty="0" err="1">
                <a:solidFill>
                  <a:srgbClr val="0070C0"/>
                </a:solidFill>
                <a:effectLst/>
                <a:latin typeface="Courier New" panose="02070309020205020404" pitchFamily="49" charset="0"/>
                <a:ea typeface="Times New Roman" panose="02020603050405020304" pitchFamily="18" charset="0"/>
                <a:cs typeface="Courier New" panose="02070309020205020404" pitchFamily="49" charset="0"/>
              </a:rPr>
              <a:t>.getLogger</a:t>
            </a:r>
            <a:r>
              <a:rPr lang="en-US" sz="2000" b="1" dirty="0">
                <a:solidFill>
                  <a:srgbClr val="0070C0"/>
                </a:solidFill>
                <a:effectLst/>
                <a:latin typeface="Courier New" panose="02070309020205020404" pitchFamily="49" charset="0"/>
                <a:ea typeface="Times New Roman" panose="02020603050405020304" pitchFamily="18" charset="0"/>
                <a:cs typeface="Courier New" panose="02070309020205020404" pitchFamily="49" charset="0"/>
              </a:rPr>
              <a:t>(__name__)</a:t>
            </a:r>
          </a:p>
          <a:p>
            <a:pPr marL="914400" marR="0" indent="0">
              <a:spcBef>
                <a:spcPts val="0"/>
              </a:spcBef>
              <a:buNone/>
            </a:pPr>
            <a:endParaRPr lang="en-US" sz="2000" b="1" dirty="0">
              <a:solidFill>
                <a:srgbClr val="0070C0"/>
              </a:solidFill>
              <a:effectLst/>
              <a:latin typeface="Courier New" panose="02070309020205020404" pitchFamily="49" charset="0"/>
              <a:ea typeface="Times New Roman" panose="02020603050405020304" pitchFamily="18" charset="0"/>
              <a:cs typeface="Courier New" panose="02070309020205020404" pitchFamily="49" charset="0"/>
            </a:endParaRPr>
          </a:p>
          <a:p>
            <a:pPr marL="914400" marR="0" indent="0">
              <a:spcBef>
                <a:spcPts val="0"/>
              </a:spcBef>
              <a:buNone/>
            </a:pPr>
            <a:r>
              <a:rPr lang="en-US" sz="2000" b="1" dirty="0">
                <a:solidFill>
                  <a:srgbClr val="0070C0"/>
                </a:solidFill>
                <a:effectLst/>
                <a:latin typeface="Courier New" panose="02070309020205020404" pitchFamily="49" charset="0"/>
                <a:ea typeface="Times New Roman" panose="02020603050405020304" pitchFamily="18" charset="0"/>
                <a:cs typeface="Courier New" panose="02070309020205020404" pitchFamily="49" charset="0"/>
              </a:rPr>
              <a:t>def </a:t>
            </a:r>
            <a:r>
              <a:rPr lang="en-US" sz="2000" b="1" dirty="0" err="1">
                <a:solidFill>
                  <a:srgbClr val="0070C0"/>
                </a:solidFill>
                <a:effectLst/>
                <a:latin typeface="Courier New" panose="02070309020205020404" pitchFamily="49" charset="0"/>
                <a:ea typeface="Times New Roman" panose="02020603050405020304" pitchFamily="18" charset="0"/>
                <a:cs typeface="Courier New" panose="02070309020205020404" pitchFamily="49" charset="0"/>
              </a:rPr>
              <a:t>do_something</a:t>
            </a:r>
            <a:r>
              <a:rPr lang="en-US" sz="2000" b="1" dirty="0">
                <a:solidFill>
                  <a:srgbClr val="0070C0"/>
                </a:solidFill>
                <a:effectLst/>
                <a:latin typeface="Courier New" panose="02070309020205020404" pitchFamily="49" charset="0"/>
                <a:ea typeface="Times New Roman" panose="02020603050405020304" pitchFamily="18" charset="0"/>
                <a:cs typeface="Courier New" panose="02070309020205020404" pitchFamily="49" charset="0"/>
              </a:rPr>
              <a:t>():</a:t>
            </a:r>
          </a:p>
          <a:p>
            <a:pPr marL="914400" marR="0" indent="0">
              <a:spcBef>
                <a:spcPts val="0"/>
              </a:spcBef>
              <a:buNone/>
            </a:pPr>
            <a:r>
              <a:rPr lang="en-US" sz="2000" b="1" dirty="0">
                <a:solidFill>
                  <a:srgbClr val="0070C0"/>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2000" b="1" dirty="0" err="1">
                <a:solidFill>
                  <a:srgbClr val="0070C0"/>
                </a:solidFill>
                <a:effectLst/>
                <a:latin typeface="Courier New" panose="02070309020205020404" pitchFamily="49" charset="0"/>
                <a:ea typeface="Times New Roman" panose="02020603050405020304" pitchFamily="18" charset="0"/>
                <a:cs typeface="Courier New" panose="02070309020205020404" pitchFamily="49" charset="0"/>
              </a:rPr>
              <a:t>log.debug</a:t>
            </a:r>
            <a:r>
              <a:rPr lang="en-US" sz="2000" b="1" dirty="0">
                <a:solidFill>
                  <a:srgbClr val="0070C0"/>
                </a:solidFill>
                <a:effectLst/>
                <a:latin typeface="Courier New" panose="02070309020205020404" pitchFamily="49" charset="0"/>
                <a:ea typeface="Times New Roman" panose="02020603050405020304" pitchFamily="18" charset="0"/>
                <a:cs typeface="Courier New" panose="02070309020205020404" pitchFamily="49" charset="0"/>
              </a:rPr>
              <a:t>("Doing something!")</a:t>
            </a:r>
          </a:p>
          <a:p>
            <a:pPr marL="914400" marR="0" indent="0">
              <a:spcBef>
                <a:spcPts val="0"/>
              </a:spcBef>
              <a:buNone/>
            </a:pP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p>
            <a:pPr marL="342900" marR="0" indent="-342900">
              <a:spcBef>
                <a:spcPts val="0"/>
              </a:spcBef>
            </a:pPr>
            <a:r>
              <a:rPr lang="en-US" sz="2000" dirty="0">
                <a:effectLst/>
                <a:ea typeface="Times New Roman" panose="02020603050405020304" pitchFamily="18" charset="0"/>
                <a:cs typeface="Times New Roman" panose="02020603050405020304" pitchFamily="18" charset="0"/>
              </a:rPr>
              <a:t>That is all there is to it. In Python, </a:t>
            </a:r>
            <a:r>
              <a:rPr lang="en-US" sz="2000" b="1" dirty="0">
                <a:solidFill>
                  <a:srgbClr val="0070C0"/>
                </a:solidFill>
                <a:effectLst/>
                <a:ea typeface="Times New Roman" panose="02020603050405020304" pitchFamily="18" charset="0"/>
                <a:cs typeface="Times New Roman" panose="02020603050405020304" pitchFamily="18" charset="0"/>
              </a:rPr>
              <a:t>__name__ </a:t>
            </a:r>
            <a:r>
              <a:rPr lang="en-US" sz="2000" dirty="0">
                <a:effectLst/>
                <a:ea typeface="Times New Roman" panose="02020603050405020304" pitchFamily="18" charset="0"/>
                <a:cs typeface="Times New Roman" panose="02020603050405020304" pitchFamily="18" charset="0"/>
              </a:rPr>
              <a:t>contains the full name of the current module, so this will simply work in any module.</a:t>
            </a:r>
          </a:p>
        </p:txBody>
      </p:sp>
      <p:sp>
        <p:nvSpPr>
          <p:cNvPr id="4" name="Date Placeholder 3">
            <a:extLst>
              <a:ext uri="{FF2B5EF4-FFF2-40B4-BE49-F238E27FC236}">
                <a16:creationId xmlns:a16="http://schemas.microsoft.com/office/drawing/2014/main" id="{8E4DC8F0-0CBB-45EA-A0A3-7962CECCB15E}"/>
              </a:ext>
            </a:extLst>
          </p:cNvPr>
          <p:cNvSpPr>
            <a:spLocks noGrp="1"/>
          </p:cNvSpPr>
          <p:nvPr>
            <p:ph type="dt" sz="half" idx="10"/>
          </p:nvPr>
        </p:nvSpPr>
        <p:spPr/>
        <p:txBody>
          <a:bodyPr/>
          <a:lstStyle/>
          <a:p>
            <a:r>
              <a:rPr lang="en-US"/>
              <a:t>MARCH 2021</a:t>
            </a:r>
          </a:p>
        </p:txBody>
      </p:sp>
      <p:sp>
        <p:nvSpPr>
          <p:cNvPr id="5" name="Footer Placeholder 4">
            <a:extLst>
              <a:ext uri="{FF2B5EF4-FFF2-40B4-BE49-F238E27FC236}">
                <a16:creationId xmlns:a16="http://schemas.microsoft.com/office/drawing/2014/main" id="{E6BC8E2E-A11F-4DC9-B45E-614831206BD2}"/>
              </a:ext>
            </a:extLst>
          </p:cNvPr>
          <p:cNvSpPr>
            <a:spLocks noGrp="1"/>
          </p:cNvSpPr>
          <p:nvPr>
            <p:ph type="ftr" sz="quarter" idx="11"/>
          </p:nvPr>
        </p:nvSpPr>
        <p:spPr/>
        <p:txBody>
          <a:bodyPr/>
          <a:lstStyle/>
          <a:p>
            <a:r>
              <a:rPr lang="en-US"/>
              <a:t>© Fanshawe College W2021</a:t>
            </a:r>
            <a:endParaRPr lang="en-US" dirty="0"/>
          </a:p>
        </p:txBody>
      </p:sp>
      <p:sp>
        <p:nvSpPr>
          <p:cNvPr id="6" name="Slide Number Placeholder 5">
            <a:extLst>
              <a:ext uri="{FF2B5EF4-FFF2-40B4-BE49-F238E27FC236}">
                <a16:creationId xmlns:a16="http://schemas.microsoft.com/office/drawing/2014/main" id="{FDDF2A4D-C910-4F88-AC6D-5FAEA917376C}"/>
              </a:ext>
            </a:extLst>
          </p:cNvPr>
          <p:cNvSpPr>
            <a:spLocks noGrp="1"/>
          </p:cNvSpPr>
          <p:nvPr>
            <p:ph type="sldNum" sz="quarter" idx="12"/>
          </p:nvPr>
        </p:nvSpPr>
        <p:spPr/>
        <p:txBody>
          <a:bodyPr/>
          <a:lstStyle/>
          <a:p>
            <a:fld id="{A9C51B56-51ED-426B-8811-6E4A126B4105}" type="slidenum">
              <a:rPr lang="en-US" smtClean="0"/>
              <a:pPr/>
              <a:t>8</a:t>
            </a:fld>
            <a:endParaRPr lang="en-US"/>
          </a:p>
        </p:txBody>
      </p:sp>
    </p:spTree>
    <p:extLst>
      <p:ext uri="{BB962C8B-B14F-4D97-AF65-F5344CB8AC3E}">
        <p14:creationId xmlns:p14="http://schemas.microsoft.com/office/powerpoint/2010/main" val="3189823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C178D-0245-42BF-A2B9-7839092E2830}"/>
              </a:ext>
            </a:extLst>
          </p:cNvPr>
          <p:cNvSpPr>
            <a:spLocks noGrp="1"/>
          </p:cNvSpPr>
          <p:nvPr>
            <p:ph type="title"/>
          </p:nvPr>
        </p:nvSpPr>
        <p:spPr/>
        <p:txBody>
          <a:bodyPr/>
          <a:lstStyle/>
          <a:p>
            <a:r>
              <a:rPr lang="en-US" dirty="0"/>
              <a:t>Configure Logging</a:t>
            </a:r>
          </a:p>
        </p:txBody>
      </p:sp>
      <p:sp>
        <p:nvSpPr>
          <p:cNvPr id="3" name="Content Placeholder 2">
            <a:extLst>
              <a:ext uri="{FF2B5EF4-FFF2-40B4-BE49-F238E27FC236}">
                <a16:creationId xmlns:a16="http://schemas.microsoft.com/office/drawing/2014/main" id="{896FECAD-A684-42A6-B758-96BD268FE551}"/>
              </a:ext>
            </a:extLst>
          </p:cNvPr>
          <p:cNvSpPr>
            <a:spLocks noGrp="1"/>
          </p:cNvSpPr>
          <p:nvPr>
            <p:ph idx="1"/>
          </p:nvPr>
        </p:nvSpPr>
        <p:spPr/>
        <p:txBody>
          <a:bodyPr/>
          <a:lstStyle/>
          <a:p>
            <a:r>
              <a:rPr lang="en-US" dirty="0"/>
              <a:t>Your main application should configure the logging subsystem so log messages go where they should. The Python logging module provides a large number of ways to fine-tune this, but for almost all applications, the configuration can be very simple.</a:t>
            </a:r>
          </a:p>
          <a:p>
            <a:r>
              <a:rPr lang="en-US" dirty="0"/>
              <a:t>In general, a configuration consists of adding a Formatter and a Handler to the root logger. Because this is so common, the logging module provides a utility function called </a:t>
            </a:r>
            <a:r>
              <a:rPr lang="en-US" dirty="0" err="1"/>
              <a:t>basicConfig</a:t>
            </a:r>
            <a:r>
              <a:rPr lang="en-US" dirty="0"/>
              <a:t> that handles a majority of use cases.</a:t>
            </a:r>
          </a:p>
          <a:p>
            <a:endParaRPr lang="en-US" dirty="0"/>
          </a:p>
        </p:txBody>
      </p:sp>
      <p:sp>
        <p:nvSpPr>
          <p:cNvPr id="4" name="Date Placeholder 3">
            <a:extLst>
              <a:ext uri="{FF2B5EF4-FFF2-40B4-BE49-F238E27FC236}">
                <a16:creationId xmlns:a16="http://schemas.microsoft.com/office/drawing/2014/main" id="{30A53E57-93C6-4C95-BFFC-7757E85381BE}"/>
              </a:ext>
            </a:extLst>
          </p:cNvPr>
          <p:cNvSpPr>
            <a:spLocks noGrp="1"/>
          </p:cNvSpPr>
          <p:nvPr>
            <p:ph type="dt" sz="half" idx="10"/>
          </p:nvPr>
        </p:nvSpPr>
        <p:spPr/>
        <p:txBody>
          <a:bodyPr/>
          <a:lstStyle/>
          <a:p>
            <a:r>
              <a:rPr lang="en-US"/>
              <a:t>MARCH 2021</a:t>
            </a:r>
          </a:p>
        </p:txBody>
      </p:sp>
      <p:sp>
        <p:nvSpPr>
          <p:cNvPr id="5" name="Footer Placeholder 4">
            <a:extLst>
              <a:ext uri="{FF2B5EF4-FFF2-40B4-BE49-F238E27FC236}">
                <a16:creationId xmlns:a16="http://schemas.microsoft.com/office/drawing/2014/main" id="{C32511FB-FDB6-4C6D-B66B-81FE5FA2EBDE}"/>
              </a:ext>
            </a:extLst>
          </p:cNvPr>
          <p:cNvSpPr>
            <a:spLocks noGrp="1"/>
          </p:cNvSpPr>
          <p:nvPr>
            <p:ph type="ftr" sz="quarter" idx="11"/>
          </p:nvPr>
        </p:nvSpPr>
        <p:spPr/>
        <p:txBody>
          <a:bodyPr/>
          <a:lstStyle/>
          <a:p>
            <a:r>
              <a:rPr lang="en-US"/>
              <a:t>© Fanshawe College W2021z</a:t>
            </a:r>
            <a:endParaRPr lang="en-US" dirty="0"/>
          </a:p>
        </p:txBody>
      </p:sp>
      <p:sp>
        <p:nvSpPr>
          <p:cNvPr id="6" name="Slide Number Placeholder 5">
            <a:extLst>
              <a:ext uri="{FF2B5EF4-FFF2-40B4-BE49-F238E27FC236}">
                <a16:creationId xmlns:a16="http://schemas.microsoft.com/office/drawing/2014/main" id="{CC436252-AAC1-47CB-954A-2B8A17969190}"/>
              </a:ext>
            </a:extLst>
          </p:cNvPr>
          <p:cNvSpPr>
            <a:spLocks noGrp="1"/>
          </p:cNvSpPr>
          <p:nvPr>
            <p:ph type="sldNum" sz="quarter" idx="12"/>
          </p:nvPr>
        </p:nvSpPr>
        <p:spPr/>
        <p:txBody>
          <a:bodyPr/>
          <a:lstStyle/>
          <a:p>
            <a:fld id="{A9C51B56-51ED-426B-8811-6E4A126B4105}" type="slidenum">
              <a:rPr lang="en-US" smtClean="0"/>
              <a:pPr/>
              <a:t>9</a:t>
            </a:fld>
            <a:endParaRPr lang="en-US"/>
          </a:p>
        </p:txBody>
      </p:sp>
    </p:spTree>
    <p:extLst>
      <p:ext uri="{BB962C8B-B14F-4D97-AF65-F5344CB8AC3E}">
        <p14:creationId xmlns:p14="http://schemas.microsoft.com/office/powerpoint/2010/main" val="10920227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502</TotalTime>
  <Words>1782</Words>
  <Application>Microsoft Office PowerPoint</Application>
  <PresentationFormat>Widescreen</PresentationFormat>
  <Paragraphs>189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Bogboo</vt:lpstr>
      <vt:lpstr>Calibri</vt:lpstr>
      <vt:lpstr>Corbel</vt:lpstr>
      <vt:lpstr>Courier New</vt:lpstr>
      <vt:lpstr>Roboto</vt:lpstr>
      <vt:lpstr>Parallax</vt:lpstr>
      <vt:lpstr>INFO-6079 </vt:lpstr>
      <vt:lpstr>Basics</vt:lpstr>
      <vt:lpstr>Standard Library Logging Module</vt:lpstr>
      <vt:lpstr>Standard Library Logging Module</vt:lpstr>
      <vt:lpstr>Standard Library Logging Module</vt:lpstr>
      <vt:lpstr>Logging Levels</vt:lpstr>
      <vt:lpstr>Logging Levels</vt:lpstr>
      <vt:lpstr>Logging Levels</vt:lpstr>
      <vt:lpstr>Configure Logging</vt:lpstr>
      <vt:lpstr>Configure Logging</vt:lpstr>
      <vt:lpstr>Example 1  Logging to Standard Output for Systemd</vt:lpstr>
      <vt:lpstr>Example 1  Logging to Standard Output for Systemd</vt:lpstr>
      <vt:lpstr>Example 2 – Syslog</vt:lpstr>
      <vt:lpstr>Example 3 – Log File</vt:lpstr>
      <vt:lpstr>Example 3 – Log File</vt:lpstr>
      <vt:lpstr>Basics Summary</vt:lpstr>
      <vt:lpstr>A Basic logging Example</vt:lpstr>
      <vt:lpstr>A Basic logging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Hansen</dc:creator>
  <cp:lastModifiedBy>Bruce Hansen</cp:lastModifiedBy>
  <cp:revision>17</cp:revision>
  <dcterms:created xsi:type="dcterms:W3CDTF">2021-03-14T17:58:47Z</dcterms:created>
  <dcterms:modified xsi:type="dcterms:W3CDTF">2022-11-22T18:44:33Z</dcterms:modified>
</cp:coreProperties>
</file>