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INFO6003 Lab-01</a:t>
            </a:r>
            <a:br>
              <a:rPr lang="en-CA" dirty="0"/>
            </a:br>
            <a:r>
              <a:rPr lang="en-CA" sz="1400" dirty="0"/>
              <a:t>(You might not need all 10 slides)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24199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#10</a:t>
            </a:r>
          </a:p>
        </p:txBody>
      </p:sp>
    </p:spTree>
    <p:extLst>
      <p:ext uri="{BB962C8B-B14F-4D97-AF65-F5344CB8AC3E}">
        <p14:creationId xmlns:p14="http://schemas.microsoft.com/office/powerpoint/2010/main" val="28890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DACFB5F-BADE-61B7-2E93-9B1A55775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67" y="152400"/>
            <a:ext cx="6104234" cy="65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A16B139-2F5B-07D6-9C5C-9C7388863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9" y="152400"/>
            <a:ext cx="7452141" cy="65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A picture containing text, screenshot, computer, computer&#10;&#10;Description automatically generated">
            <a:extLst>
              <a:ext uri="{FF2B5EF4-FFF2-40B4-BE49-F238E27FC236}">
                <a16:creationId xmlns:a16="http://schemas.microsoft.com/office/drawing/2014/main" id="{1F0F6FE1-2140-945C-AAE8-CF271684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" y="685800"/>
            <a:ext cx="8863078" cy="54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2DBC8D-18FA-79B6-40DC-0D55321E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92526"/>
            <a:ext cx="8839200" cy="44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#6</a:t>
            </a:r>
          </a:p>
        </p:txBody>
      </p:sp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#8</a:t>
            </a:r>
          </a:p>
        </p:txBody>
      </p:sp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INFO6003 Lab-01 (You might not need all 10 slides)</vt:lpstr>
      <vt:lpstr>Slide #1</vt:lpstr>
      <vt:lpstr>Slide #2</vt:lpstr>
      <vt:lpstr>Slide #3</vt:lpstr>
      <vt:lpstr>Slide #4</vt:lpstr>
      <vt:lpstr>Slide #5</vt:lpstr>
      <vt:lpstr>Slide #6</vt:lpstr>
      <vt:lpstr>Slide #7</vt:lpstr>
      <vt:lpstr>Slide #8</vt:lpstr>
      <vt:lpstr>Slide #9</vt:lpstr>
      <vt:lpstr>Slide #10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18</cp:revision>
  <dcterms:created xsi:type="dcterms:W3CDTF">2013-01-09T17:56:20Z</dcterms:created>
  <dcterms:modified xsi:type="dcterms:W3CDTF">2023-01-13T18:09:02Z</dcterms:modified>
</cp:coreProperties>
</file>