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6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1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1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0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2A22-1FDF-4EA3-AA19-32ABA3FB58C8}" type="datetimeFigureOut">
              <a:rPr lang="en-CA" smtClean="0"/>
              <a:t>2023-01-27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INFO6003 Lab-03</a:t>
            </a:r>
            <a:br>
              <a:rPr lang="en-CA" dirty="0"/>
            </a:br>
            <a:r>
              <a:rPr lang="en-CA" sz="1400" dirty="0"/>
              <a:t>(You might not need all 10 slides)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Gihan Shamike Liyanage</a:t>
            </a:r>
          </a:p>
          <a:p>
            <a:r>
              <a:rPr lang="en-CA" dirty="0"/>
              <a:t>1142109</a:t>
            </a:r>
          </a:p>
        </p:txBody>
      </p:sp>
    </p:spTree>
    <p:extLst>
      <p:ext uri="{BB962C8B-B14F-4D97-AF65-F5344CB8AC3E}">
        <p14:creationId xmlns:p14="http://schemas.microsoft.com/office/powerpoint/2010/main" val="372929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#9</a:t>
            </a:r>
          </a:p>
        </p:txBody>
      </p:sp>
    </p:spTree>
    <p:extLst>
      <p:ext uri="{BB962C8B-B14F-4D97-AF65-F5344CB8AC3E}">
        <p14:creationId xmlns:p14="http://schemas.microsoft.com/office/powerpoint/2010/main" val="241991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#10</a:t>
            </a:r>
          </a:p>
        </p:txBody>
      </p:sp>
    </p:spTree>
    <p:extLst>
      <p:ext uri="{BB962C8B-B14F-4D97-AF65-F5344CB8AC3E}">
        <p14:creationId xmlns:p14="http://schemas.microsoft.com/office/powerpoint/2010/main" val="28890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73BF72-2F60-0A13-2297-3952D594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447"/>
            <a:ext cx="9144000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#2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B8C76B-09D9-B02A-DDCA-B8A478D3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3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#3</a:t>
            </a:r>
          </a:p>
        </p:txBody>
      </p:sp>
      <p:pic>
        <p:nvPicPr>
          <p:cNvPr id="4" name="Picture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DCA62E55-9AF0-02B6-4ABE-90E4F511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8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Slide #4</a:t>
            </a:r>
            <a:endParaRPr lang="en-CA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B6E763-6783-D204-BB6C-FCE269C8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734"/>
            <a:ext cx="9144000" cy="50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#5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02C0C6-D6AB-238D-5F73-BA4E7220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8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#6</a:t>
            </a:r>
          </a:p>
        </p:txBody>
      </p:sp>
    </p:spTree>
    <p:extLst>
      <p:ext uri="{BB962C8B-B14F-4D97-AF65-F5344CB8AC3E}">
        <p14:creationId xmlns:p14="http://schemas.microsoft.com/office/powerpoint/2010/main" val="316829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#7</a:t>
            </a:r>
          </a:p>
        </p:txBody>
      </p:sp>
    </p:spTree>
    <p:extLst>
      <p:ext uri="{BB962C8B-B14F-4D97-AF65-F5344CB8AC3E}">
        <p14:creationId xmlns:p14="http://schemas.microsoft.com/office/powerpoint/2010/main" val="417567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#8</a:t>
            </a:r>
          </a:p>
        </p:txBody>
      </p:sp>
    </p:spTree>
    <p:extLst>
      <p:ext uri="{BB962C8B-B14F-4D97-AF65-F5344CB8AC3E}">
        <p14:creationId xmlns:p14="http://schemas.microsoft.com/office/powerpoint/2010/main" val="64224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INFO6003 Lab-03 (You might not need all 10 slides)</vt:lpstr>
      <vt:lpstr>Slide #1</vt:lpstr>
      <vt:lpstr>Slide #2</vt:lpstr>
      <vt:lpstr>Slide #3</vt:lpstr>
      <vt:lpstr>Slide #4</vt:lpstr>
      <vt:lpstr>Slide #5</vt:lpstr>
      <vt:lpstr>Slide #6</vt:lpstr>
      <vt:lpstr>Slide #7</vt:lpstr>
      <vt:lpstr>Slide #8</vt:lpstr>
      <vt:lpstr>Slide #9</vt:lpstr>
      <vt:lpstr>Slide #10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INFO6003 Lab-01</dc:title>
  <dc:creator>Ian</dc:creator>
  <cp:lastModifiedBy>Liyanage, Gihan Shamike</cp:lastModifiedBy>
  <cp:revision>16</cp:revision>
  <dcterms:created xsi:type="dcterms:W3CDTF">2013-01-09T17:56:20Z</dcterms:created>
  <dcterms:modified xsi:type="dcterms:W3CDTF">2023-01-27T18:47:52Z</dcterms:modified>
</cp:coreProperties>
</file>