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66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73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112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224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01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112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2023-02-03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14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2023-02-03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858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2023-02-03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964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2003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B2A22-1FDF-4EA3-AA19-32ABA3FB58C8}" type="datetimeFigureOut">
              <a:rPr lang="en-CA" smtClean="0"/>
              <a:t>2023-02-03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96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B2A22-1FDF-4EA3-AA19-32ABA3FB58C8}" type="datetimeFigureOut">
              <a:rPr lang="en-CA" smtClean="0"/>
              <a:t>2023-02-03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5A94-6097-46D9-9353-47FFC27A794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31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INFO6003 Lab-04</a:t>
            </a:r>
            <a:br>
              <a:rPr lang="en-CA" dirty="0"/>
            </a:br>
            <a:r>
              <a:rPr lang="en-CA" sz="1400" dirty="0"/>
              <a:t>(You might not need all 10 slides)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Gihan Shamike Liyanage</a:t>
            </a:r>
          </a:p>
          <a:p>
            <a:r>
              <a:rPr lang="en-CA" dirty="0"/>
              <a:t>1142109</a:t>
            </a:r>
          </a:p>
        </p:txBody>
      </p:sp>
    </p:spTree>
    <p:extLst>
      <p:ext uri="{BB962C8B-B14F-4D97-AF65-F5344CB8AC3E}">
        <p14:creationId xmlns:p14="http://schemas.microsoft.com/office/powerpoint/2010/main" val="3729291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#9</a:t>
            </a:r>
          </a:p>
        </p:txBody>
      </p:sp>
    </p:spTree>
    <p:extLst>
      <p:ext uri="{BB962C8B-B14F-4D97-AF65-F5344CB8AC3E}">
        <p14:creationId xmlns:p14="http://schemas.microsoft.com/office/powerpoint/2010/main" val="241991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#10</a:t>
            </a:r>
          </a:p>
        </p:txBody>
      </p:sp>
    </p:spTree>
    <p:extLst>
      <p:ext uri="{BB962C8B-B14F-4D97-AF65-F5344CB8AC3E}">
        <p14:creationId xmlns:p14="http://schemas.microsoft.com/office/powerpoint/2010/main" val="288903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#1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C20C7D1-CDCB-2527-894A-15F96B007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13339"/>
            <a:ext cx="7023962" cy="562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7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#2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388D9B5A-F07E-BBB7-F1F7-AD4F537B0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9855"/>
            <a:ext cx="7467600" cy="548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#3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326D654-B2A1-CF1E-E9CB-D68D0A375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81" y="1270584"/>
            <a:ext cx="7362637" cy="555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72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Slide #4</a:t>
            </a:r>
            <a:endParaRPr lang="en-CA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192B183-2C54-1AA2-8719-42BD16447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8686800" cy="514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7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#5</a:t>
            </a:r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EAFEBA9-F81E-573A-7E37-74FD62712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245"/>
            <a:ext cx="9144000" cy="51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6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#6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6EDAD09-5F94-3800-D10A-C2DFA5AE5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10" y="1305775"/>
            <a:ext cx="7554379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91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#7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5C5D219-1AA0-979B-BC51-6B3784CE9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496" y="1591565"/>
            <a:ext cx="5611008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7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Slide #8</a:t>
            </a:r>
          </a:p>
        </p:txBody>
      </p:sp>
    </p:spTree>
    <p:extLst>
      <p:ext uri="{BB962C8B-B14F-4D97-AF65-F5344CB8AC3E}">
        <p14:creationId xmlns:p14="http://schemas.microsoft.com/office/powerpoint/2010/main" val="64224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46</Words>
  <Application>Microsoft Office PowerPoint</Application>
  <PresentationFormat>On-screen Show (4:3)</PresentationFormat>
  <Paragraphs>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INFO6003 Lab-04 (You might not need all 10 slides)</vt:lpstr>
      <vt:lpstr>Slide #1</vt:lpstr>
      <vt:lpstr>Slide #2</vt:lpstr>
      <vt:lpstr>Slide #3</vt:lpstr>
      <vt:lpstr>Slide #4</vt:lpstr>
      <vt:lpstr>Slide #5</vt:lpstr>
      <vt:lpstr>Slide #6</vt:lpstr>
      <vt:lpstr>Slide #7</vt:lpstr>
      <vt:lpstr>Slide #8</vt:lpstr>
      <vt:lpstr>Slide #9</vt:lpstr>
      <vt:lpstr>Slide #10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INFO6003 Lab-01</dc:title>
  <dc:creator>Ian</dc:creator>
  <cp:lastModifiedBy>Liyanage, Gihan Shamike</cp:lastModifiedBy>
  <cp:revision>16</cp:revision>
  <dcterms:created xsi:type="dcterms:W3CDTF">2013-01-09T17:56:20Z</dcterms:created>
  <dcterms:modified xsi:type="dcterms:W3CDTF">2023-02-03T22:49:43Z</dcterms:modified>
</cp:coreProperties>
</file>