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6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7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1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0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12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1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58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6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00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2A22-1FDF-4EA3-AA19-32ABA3FB58C8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3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INFO6003 Lab-05</a:t>
            </a:r>
            <a:br>
              <a:rPr lang="en-CA" dirty="0"/>
            </a:br>
            <a:r>
              <a:rPr lang="en-CA" sz="1400" dirty="0"/>
              <a:t>(You might not need all 10 slides)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Gihan Shamike Liyanage</a:t>
            </a:r>
          </a:p>
          <a:p>
            <a:r>
              <a:rPr lang="en-CA" dirty="0"/>
              <a:t>1142109</a:t>
            </a:r>
          </a:p>
        </p:txBody>
      </p:sp>
    </p:spTree>
    <p:extLst>
      <p:ext uri="{BB962C8B-B14F-4D97-AF65-F5344CB8AC3E}">
        <p14:creationId xmlns:p14="http://schemas.microsoft.com/office/powerpoint/2010/main" val="372929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B906281-883C-483E-8AA2-760E5509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Slide #7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341DE1-41DE-6551-C05F-836536D5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6" y="1442022"/>
            <a:ext cx="8789428" cy="506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6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42BED2-282E-7FCC-D047-E68C9733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Slide #7 </a:t>
            </a:r>
            <a:r>
              <a:rPr lang="en-CA" sz="1400" dirty="0"/>
              <a:t>(After satisfying password requirement)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319D87-CD16-128E-79C9-2DE0D1676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1300905"/>
            <a:ext cx="9144000" cy="528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2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#1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3A49E11-5B6B-E13C-DB4D-902231683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5" y="1524000"/>
            <a:ext cx="7840169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#2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9448655-D486-0D34-F936-C7702B51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17638"/>
            <a:ext cx="8991600" cy="502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#3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642CA3-8C06-FB04-3487-221D84A4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" y="1219200"/>
            <a:ext cx="8280083" cy="55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Slide #4</a:t>
            </a:r>
            <a:endParaRPr lang="en-CA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F16681-C4C3-AD0D-C1AE-2AD690139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7638"/>
            <a:ext cx="8839200" cy="51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#5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397F26-DAAD-3018-524D-34B6BFB19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534400" cy="54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CA" dirty="0"/>
              <a:t>Slide #6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30009-1A6C-F9C9-ACC1-590ECCE8D982}"/>
              </a:ext>
            </a:extLst>
          </p:cNvPr>
          <p:cNvSpPr txBox="1"/>
          <p:nvPr/>
        </p:nvSpPr>
        <p:spPr>
          <a:xfrm>
            <a:off x="454152" y="55626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Access-based enumeration displays only the files and folders that a user has permissions to access. If a user does not have Read (or equivalent) permissions for a folder, Windows hides the folder from the user’s view. But Backup Operators can override security restrictions for the sole purpose of backing up or restoring files and </a:t>
            </a:r>
            <a:r>
              <a:rPr lang="en-US" sz="1600" dirty="0" err="1"/>
              <a:t>b_user</a:t>
            </a:r>
            <a:r>
              <a:rPr lang="en-US" sz="1600" dirty="0"/>
              <a:t> user is a member of Backup Operators.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F1A730F-AA53-6FDE-1260-BE8A25674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71728"/>
            <a:ext cx="7467600" cy="44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9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E123F-64B8-3CE4-616D-CDF30699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4" y="1383474"/>
            <a:ext cx="887103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7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C21798B-B979-DA94-8C59-1D819AAC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Slide #7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6A580F1-B9A9-DF42-2CB8-9D8B67AEB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415803"/>
            <a:ext cx="8915400" cy="51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4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122</Words>
  <Application>Microsoft Office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INFO6003 Lab-05 (You might not need all 10 slides)</vt:lpstr>
      <vt:lpstr>Slide #1</vt:lpstr>
      <vt:lpstr>Slide #2</vt:lpstr>
      <vt:lpstr>Slide #3</vt:lpstr>
      <vt:lpstr>Slide #4</vt:lpstr>
      <vt:lpstr>Slide #5</vt:lpstr>
      <vt:lpstr>Slide #6</vt:lpstr>
      <vt:lpstr>Slide #7</vt:lpstr>
      <vt:lpstr>Slide #7</vt:lpstr>
      <vt:lpstr>Slide #7</vt:lpstr>
      <vt:lpstr>Slide #7 (After satisfying password requirement)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INFO6003 Lab-01</dc:title>
  <dc:creator>Ian</dc:creator>
  <cp:lastModifiedBy>Liyanage, Gihan Shamike</cp:lastModifiedBy>
  <cp:revision>23</cp:revision>
  <dcterms:created xsi:type="dcterms:W3CDTF">2013-01-09T17:56:20Z</dcterms:created>
  <dcterms:modified xsi:type="dcterms:W3CDTF">2023-02-17T22:31:14Z</dcterms:modified>
</cp:coreProperties>
</file>