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6614-8404-BDD3-BFF6-261729F0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5DAFC-88B3-5CB0-2AE4-FB7C0225E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5695-2492-37E6-C5D4-A5180EFF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36D-4ED0-4944-9A36-109CA0C0C11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4C0F-E4C5-9781-1093-D050B3A1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9F7C-A82F-CD97-ADE9-17FCFC2D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05FC-C807-421C-8F57-8B7A1226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3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F52-FADC-7A48-FB53-594CDE7B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9E600-A171-5AC5-D0AB-85FAAF5C0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548D-A7DC-12F1-018E-F8DCD621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36D-4ED0-4944-9A36-109CA0C0C11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AAC2-6EB7-484D-883D-081BB7DD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725B-1727-3FDE-8846-99138299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05FC-C807-421C-8F57-8B7A1226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18BEC-5124-9F5C-72EC-78EC96547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73F2D-D294-EE6B-8201-F062D6979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F9F49-F283-3F71-C7EC-C9A7B3F4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36D-4ED0-4944-9A36-109CA0C0C11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1F59-116A-F569-9F78-C439CCD4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9124-F5C3-7515-C72B-1C074F3E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05FC-C807-421C-8F57-8B7A1226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9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702F-0688-8CF4-7D95-413BC066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66EB-83A6-108C-6313-4522DB4D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14CD-C2C0-2217-BC53-1470EAE7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36D-4ED0-4944-9A36-109CA0C0C11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DD53-7212-CFF6-61DC-23D17ACB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3B05-AA64-625E-EB26-F3D4BED2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05FC-C807-421C-8F57-8B7A1226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A43-045C-DA20-19A3-8923B99B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6CD2C-794C-F9FD-5F69-E098BEAF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BA903-F26B-D5D3-5580-F2C62242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36D-4ED0-4944-9A36-109CA0C0C11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665B-5613-16B3-9E5D-27397243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D77A-D2AA-55F7-469C-CC8020D7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05FC-C807-421C-8F57-8B7A1226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DAFD-8CD0-4389-CE22-0E4AD37E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C0B3-8C64-0B79-DB8A-52B26C8B5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FFE79-EE9B-F80C-1780-82A761776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98179-D443-AEAF-0D06-F606A89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36D-4ED0-4944-9A36-109CA0C0C11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893EE-F858-7600-68FA-4ADB1EC4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F5296-33B9-1D3F-513B-285A73A9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05FC-C807-421C-8F57-8B7A1226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7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67D9-54E9-750E-4996-C1E4044A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B623-088E-CAE9-EE5D-54C24DC46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A357A-AC2B-8F33-F67C-191BD65D7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FF49D-410E-9222-0400-F2EEBCE20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872F6-CDB3-0364-26BB-9C0552BAC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2FAB7-48C6-CDD5-2EBE-C11F8FA6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36D-4ED0-4944-9A36-109CA0C0C11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FEF37-0CF3-7305-DE77-F4F1B989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BBD7D-A775-7E48-2EFA-4A05123B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05FC-C807-421C-8F57-8B7A1226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7BB3-D47F-2CAE-9E82-ACD96C8F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4A650-8CBB-FAFC-036B-1179B88D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36D-4ED0-4944-9A36-109CA0C0C11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6D2E-4EBA-31FE-1773-8584DCA1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E717C-4953-AC09-C713-5144C390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05FC-C807-421C-8F57-8B7A1226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83B3A-5845-2B2B-2300-40E0272F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36D-4ED0-4944-9A36-109CA0C0C11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F7E0B-11FA-AF78-3F14-A33B323B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4CF87-65B1-4199-2E9D-ABA7932D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05FC-C807-421C-8F57-8B7A1226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D866-3412-302D-45E4-6637F4E9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9C0C-ECE9-19DE-81DD-9FFA430F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B2091-F579-142C-E517-47D5145F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61926-E9AB-5517-275D-A91031D9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36D-4ED0-4944-9A36-109CA0C0C11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BEE21-4A59-A31E-D8D2-25C2B678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B44C-ACAC-1D2B-9158-5680B82A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05FC-C807-421C-8F57-8B7A1226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F65B-5BB2-8878-F251-E720BEF8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7D8CA-651A-EB56-3F53-005B1238C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1E44-7285-5280-8FB3-F46907700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4BE6-6E8C-79D4-1ECC-03C74625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36D-4ED0-4944-9A36-109CA0C0C11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223B2-EC55-AEB5-41EC-D0CA445B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C67B-C964-BDA7-A106-CEAB6FE8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05FC-C807-421C-8F57-8B7A1226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0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4F320-0AAA-2B7A-8EF4-204C103D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BF7F7-0684-E703-509A-D08D8E22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6BBC-42B0-8185-4CF0-BA060F877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236D-4ED0-4944-9A36-109CA0C0C11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AA63-7BDC-C7FC-2C9D-F6B17C05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B73B-EA51-BF2F-9303-6DAA191D8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005FC-C807-421C-8F57-8B7A1226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16E78D3-DA25-CA9B-B60C-9972CAF89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89" y="290074"/>
            <a:ext cx="8221222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15731FF-7D6B-B00D-63A6-797E41E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8" y="571867"/>
            <a:ext cx="11862764" cy="57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8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602680-D8BB-5614-822E-4F716285E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" y="352425"/>
            <a:ext cx="11933382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9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1</cp:revision>
  <dcterms:created xsi:type="dcterms:W3CDTF">2023-03-31T10:00:21Z</dcterms:created>
  <dcterms:modified xsi:type="dcterms:W3CDTF">2023-03-31T10:03:16Z</dcterms:modified>
</cp:coreProperties>
</file>