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006F-06A3-F9B5-E7DB-FB9FF20AA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E03CA-1DEC-9200-C1AE-E5B2C4048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F2727-EF14-D2A3-A09F-834E1CFC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E824-A33F-443A-BA87-2FCB6389D1E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3AE5B-4A5E-7566-0946-4C77F820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BD4B3-6AF7-3949-01EB-67FE6D43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FD5A-1A79-4FC8-8639-6E7288D2F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4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01596-0456-2768-6E15-3C9FFE51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534E0-500C-689E-839C-3388E9D88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6C521-9B8A-242E-340D-0A764ABB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E824-A33F-443A-BA87-2FCB6389D1E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25808-5475-F1D4-6922-DDF677DE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8EFF3-1605-EA15-C171-C9EFF78A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FD5A-1A79-4FC8-8639-6E7288D2F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8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417975-5A32-E94A-A658-9891F14D5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20F70-197C-CAE6-B22A-783FB7090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0366C-58D2-F3B6-C48B-EF6D07BB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E824-A33F-443A-BA87-2FCB6389D1E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F6203-2143-F2F3-10FD-79E615702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F2B19-5D52-D299-F730-486BB6CB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FD5A-1A79-4FC8-8639-6E7288D2F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2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AECD-EE72-8282-199E-25C177897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73FCF-D190-5DBC-3816-5791B9C0B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B3875-6DBF-6EE3-E185-5C5259D7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E824-A33F-443A-BA87-2FCB6389D1E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512B4-235F-AB04-595A-64FD24D3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A9C04-4502-3BBB-3D89-8FABD815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FD5A-1A79-4FC8-8639-6E7288D2F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4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851E5-D117-7F40-1862-81C786E7A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1F932-EB9B-4944-D405-FC0F88ACA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0A712-2146-BECA-0CDE-0F4FAC7D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E824-A33F-443A-BA87-2FCB6389D1E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80065-215C-390B-E27C-711D0241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41D02-0EE4-9A71-F372-537C0D93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FD5A-1A79-4FC8-8639-6E7288D2F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6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8B2A6-3994-86A5-1B2B-9F1E96395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56574-6883-3463-3A83-7EDA5A32F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9A982-3D5E-5B47-A301-78B77C948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0BD10-9F2A-1628-0F90-B6A6AB84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E824-A33F-443A-BA87-2FCB6389D1E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7F61E-19AD-398B-5102-1C397BE66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07CD4-944A-0479-0641-B3030266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FD5A-1A79-4FC8-8639-6E7288D2F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8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15976-241C-B5A3-66E2-487A93A5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CBDD3-3FEF-123B-DE46-12155D88B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81421-D56A-D7D3-647F-4FE28EECB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BF700-F392-9860-FA1E-8C6A96E60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DEB4BC-535F-97F0-0E61-D79A0A977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C33828-356D-1772-9874-2B5F626B7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E824-A33F-443A-BA87-2FCB6389D1E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4B6A1C-7665-2F10-209E-70FA45EB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3EEAD2-9826-7269-692E-AD6B4FAC3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FD5A-1A79-4FC8-8639-6E7288D2F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795C6-6232-9F8B-6852-85197AB3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8609EA-924A-731E-F0B2-6CD356A0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E824-A33F-443A-BA87-2FCB6389D1E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0EFAA4-DF64-5A08-A060-EB2251101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210B7-17FE-E674-4108-E059C5467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FD5A-1A79-4FC8-8639-6E7288D2F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075D0-930C-B531-3AFE-1FB5C660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E824-A33F-443A-BA87-2FCB6389D1E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3CEE35-3E18-194A-6781-6FCDE1255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F3993-513A-715D-36E7-4A7317CC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FD5A-1A79-4FC8-8639-6E7288D2F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2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1044-C3E0-06CE-2D44-A50BBEFA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F7215-B887-CFFF-AC94-8AA27C0B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DD7F9-0171-57BE-36AF-5CEE661BD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48807-665D-377C-4391-955D5FA38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E824-A33F-443A-BA87-2FCB6389D1E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941B5-E823-A7E0-4204-81F12BE6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BC3CE-41B5-68D2-3B5F-967AD429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FD5A-1A79-4FC8-8639-6E7288D2F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31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3D1E-5082-8FA3-8A8D-F05AC5FE2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4674D8-BFB5-E087-12C3-74790CA2B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C48EE-4445-A2E1-F2A9-29C3F7735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76EBE-F2CE-EB0F-17FD-5564B878B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E824-A33F-443A-BA87-2FCB6389D1E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08C6D-67CB-EB9A-80CC-84C8A90B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0F0AC-4BB0-B4BF-0D93-0D45B81D4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FD5A-1A79-4FC8-8639-6E7288D2F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4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452E4D-F6ED-3BE5-B652-0CFC07EF8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9EC89-C09F-423F-A3DF-9A19C960A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2EE11-1F07-0B39-86AC-B8CD44980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FE824-A33F-443A-BA87-2FCB6389D1E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A916E-1FC4-E951-A526-49936732D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BA365-4B91-20DF-E39B-EB539B6AE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7FD5A-1A79-4FC8-8639-6E7288D2F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C1E287-0469-AE62-D90B-3014C1FF2786}"/>
              </a:ext>
            </a:extLst>
          </p:cNvPr>
          <p:cNvSpPr txBox="1"/>
          <p:nvPr/>
        </p:nvSpPr>
        <p:spPr>
          <a:xfrm>
            <a:off x="450011" y="491706"/>
            <a:ext cx="112919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Search Google for your name and see what information comes up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Are there any pictures of you that come up in the search results?		Yes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Are there any social media accounts that come up in the search results?		Yes</a:t>
            </a:r>
          </a:p>
          <a:p>
            <a:endParaRPr lang="en-US" sz="1400" dirty="0"/>
          </a:p>
          <a:p>
            <a:r>
              <a:rPr lang="en-US" sz="1400" dirty="0"/>
              <a:t>Search popular sites such as Facebook, LinkedIn, YouTube, etc. to see what information about you is publicly available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What personal information where you able to come up with?	Contact information, Educational qualifications, Close friends' detail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Could someone find out where you live?		Yes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Could someone find out where you work?		Yes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Could someone find out where you go to school?	Yes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What other information is available?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Marital Status - </a:t>
            </a:r>
            <a:r>
              <a:rPr lang="en-US" sz="1400" dirty="0">
                <a:solidFill>
                  <a:srgbClr val="C00000"/>
                </a:solidFill>
              </a:rPr>
              <a:t>Available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Sex - 	 </a:t>
            </a:r>
            <a:r>
              <a:rPr lang="en-US" sz="1400" dirty="0">
                <a:solidFill>
                  <a:srgbClr val="C00000"/>
                </a:solidFill>
              </a:rPr>
              <a:t>Available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Age - 	 </a:t>
            </a:r>
            <a:r>
              <a:rPr lang="en-US" sz="1400" dirty="0">
                <a:solidFill>
                  <a:srgbClr val="C00000"/>
                </a:solidFill>
              </a:rPr>
              <a:t>Available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DOB - 	 </a:t>
            </a:r>
            <a:r>
              <a:rPr lang="en-US" sz="1400" dirty="0">
                <a:solidFill>
                  <a:srgbClr val="C00000"/>
                </a:solidFill>
              </a:rPr>
              <a:t>Available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46366-CB40-BACD-EB89-AF24A64F4B76}"/>
              </a:ext>
            </a:extLst>
          </p:cNvPr>
          <p:cNvSpPr txBox="1"/>
          <p:nvPr/>
        </p:nvSpPr>
        <p:spPr>
          <a:xfrm>
            <a:off x="854015" y="5322498"/>
            <a:ext cx="5969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Has an account associated with your email address been compromised?	Yes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D5730E-F58F-F7AD-3225-30A1A1FB7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377" y="4175185"/>
            <a:ext cx="3317104" cy="249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0A0C20E-95F3-17AD-9977-2C7D46BD9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757" y="1047417"/>
            <a:ext cx="7592485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0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946DB63-D61B-6A5F-ACBF-5DB1E3318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783" y="118600"/>
            <a:ext cx="8840434" cy="66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6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582BA80-20DD-1284-ECC2-354BDE51E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92" y="0"/>
            <a:ext cx="118154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6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7632B9F-93B1-2A8D-1F84-53707FEA7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426" y="319881"/>
            <a:ext cx="6782747" cy="2524477"/>
          </a:xfrm>
          <a:prstGeom prst="rect">
            <a:avLst/>
          </a:prstGeom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E8C439D9-CCC4-747F-7132-E977F46C9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41" y="3966010"/>
            <a:ext cx="8545118" cy="25721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0AB1B0-0975-B9B5-1F75-75D1462C53D8}"/>
              </a:ext>
            </a:extLst>
          </p:cNvPr>
          <p:cNvSpPr txBox="1"/>
          <p:nvPr/>
        </p:nvSpPr>
        <p:spPr>
          <a:xfrm>
            <a:off x="2684855" y="3089455"/>
            <a:ext cx="8545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I placed </a:t>
            </a:r>
            <a:r>
              <a:rPr lang="en-US" sz="1400" b="1" dirty="0" err="1">
                <a:solidFill>
                  <a:schemeClr val="accent1"/>
                </a:solidFill>
              </a:rPr>
              <a:t>HiddenServiceDir</a:t>
            </a:r>
            <a:r>
              <a:rPr lang="en-US" sz="1400" b="1" dirty="0">
                <a:solidFill>
                  <a:schemeClr val="accent1"/>
                </a:solidFill>
              </a:rPr>
              <a:t> /var/lib/tor/</a:t>
            </a:r>
            <a:r>
              <a:rPr lang="en-US" sz="1400" b="1" dirty="0" err="1">
                <a:solidFill>
                  <a:schemeClr val="accent1"/>
                </a:solidFill>
              </a:rPr>
              <a:t>hidden_service</a:t>
            </a:r>
            <a:r>
              <a:rPr lang="en-US" sz="1400" b="1" dirty="0">
                <a:solidFill>
                  <a:schemeClr val="accent1"/>
                </a:solidFill>
              </a:rPr>
              <a:t>/http </a:t>
            </a:r>
            <a:r>
              <a:rPr lang="en-US" sz="1400" dirty="0">
                <a:solidFill>
                  <a:schemeClr val="accent1"/>
                </a:solidFill>
              </a:rPr>
              <a:t>and </a:t>
            </a:r>
            <a:r>
              <a:rPr lang="en-US" sz="1400" b="1" dirty="0" err="1">
                <a:solidFill>
                  <a:schemeClr val="accent1"/>
                </a:solidFill>
              </a:rPr>
              <a:t>HiddenServicePort</a:t>
            </a:r>
            <a:r>
              <a:rPr lang="en-US" sz="1400" b="1" dirty="0">
                <a:solidFill>
                  <a:schemeClr val="accent1"/>
                </a:solidFill>
              </a:rPr>
              <a:t> 80 127.0.0.1:80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under the section for location-hidden services in /</a:t>
            </a:r>
            <a:r>
              <a:rPr lang="en-US" sz="1400" dirty="0" err="1">
                <a:solidFill>
                  <a:schemeClr val="accent1"/>
                </a:solidFill>
              </a:rPr>
              <a:t>etc</a:t>
            </a:r>
            <a:r>
              <a:rPr lang="en-US" sz="1400" dirty="0">
                <a:solidFill>
                  <a:schemeClr val="accent1"/>
                </a:solidFill>
              </a:rPr>
              <a:t>/tor/</a:t>
            </a:r>
            <a:r>
              <a:rPr lang="en-US" sz="1400" dirty="0" err="1">
                <a:solidFill>
                  <a:schemeClr val="accent1"/>
                </a:solidFill>
              </a:rPr>
              <a:t>torrc</a:t>
            </a:r>
            <a:r>
              <a:rPr lang="en-US" sz="14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Therefore, I captured 2 screenshots for slide 05</a:t>
            </a:r>
          </a:p>
        </p:txBody>
      </p:sp>
    </p:spTree>
    <p:extLst>
      <p:ext uri="{BB962C8B-B14F-4D97-AF65-F5344CB8AC3E}">
        <p14:creationId xmlns:p14="http://schemas.microsoft.com/office/powerpoint/2010/main" val="1956305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203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Liyanage, Gihan Shamike</dc:creator>
  <cp:lastModifiedBy>Liyanage, Gihan Shamike</cp:lastModifiedBy>
  <cp:revision>5</cp:revision>
  <dcterms:created xsi:type="dcterms:W3CDTF">2023-04-05T21:29:17Z</dcterms:created>
  <dcterms:modified xsi:type="dcterms:W3CDTF">2023-04-05T21:53:27Z</dcterms:modified>
</cp:coreProperties>
</file>