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6DFD-3AF0-0FC3-B2F8-D6AF648D0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EE237-368A-A07B-A6C9-349BE258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00127-C30C-EC93-3962-C02DB152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18814-5C7B-4375-41C3-B0A003D2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AB3B-87CF-DE6F-BADC-1E541808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8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DC0A-870B-F713-D44D-EA1B220F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6E7D7-63E3-A311-66EF-4E7EDFE61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F9F5-9B5B-644C-399C-C731A7D0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4DFE1-D28D-706D-2098-F03E011C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1C5C0-EFB4-52AA-2ED4-5A5D9298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7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F8704-ED6D-AD1C-9543-AFCC84613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F0868-F663-5A91-38D3-3E6F2565F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67165-E488-8FE8-FB1D-209CF005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B656E-F568-3B8E-1DC7-DCC95682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96D39-8049-B161-3E78-D422E9FA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B343-E7E3-5E3E-7EC2-8920CF84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4CE3-4C2B-1196-D7C2-D96AD3AF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3009-A3CA-B38E-17F7-3F0C94F7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6417-BA74-82F0-F704-0EF67683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A3BE-8FD8-2959-401D-3ACCD4A4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3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99E7-4248-0485-3204-7D9CC0C5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35EBD-54FA-8C38-F59C-DEEAE386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A1CD0-8668-4D16-F194-C44DE929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15C81-6284-4717-0321-BA1CC893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D3E2-CDDA-45FD-2313-52E7AAF8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0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6EA6-4E50-96BC-8BDC-3B121381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7E38-D345-8D1B-F2EB-51B327B8B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4CC2E-EA9D-B90D-8A31-628410CC5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B31FB-40C2-797F-E579-74DAE4A0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9843E-36E5-662E-9EDF-1FB27D89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5707A-63DF-496F-9533-0F3E37F9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9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4257-775E-78C0-F964-7F529EF2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3603C-39EA-67CD-860B-272CDA3E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39D9F-B3D2-FB64-A86D-11D59236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9EA72-3F77-C9C5-A634-093AD42E3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9B248-DECF-C6F8-4957-4E51BB280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D9282-3CC1-2C29-A2A7-A648FBFC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B3DF8-9E6B-F2B4-986C-B5B2D1AB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CC00E-86BD-CF75-47F4-163E6D83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6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0C62-ED78-DD2A-9973-E516DCF1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8175D-5D07-A653-2AFC-69287F36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1A257-6E1F-FE4C-4815-B7AF4FC3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08E7B-619A-223B-C1F4-C88D0389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382FC-8930-A250-416A-146CC802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51CE7-5EEE-9E90-275A-DEBE2F0C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76449-0428-41D0-1052-FEDF5A1C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6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270C-B765-5DEA-1C2C-1BEA7916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6C46-276B-FBFC-7975-69785679F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5FB65-1D57-C9D2-8489-C5DB01371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A228A-2FB0-D468-92BF-E76A2BD8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4EA55-2722-DFCD-961A-9D77907A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938EB-6DC0-1A40-3BD3-0EE7789A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22C3-CFAC-DD1C-EA46-BD0467DE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7DCF5-6982-2212-F298-27C5C6013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A03D8-4298-6A45-854B-49C25923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90876-B672-B9D5-8955-D9845E2D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99B0F-4CAF-890E-604D-6821F1D0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E2D85-9CCC-C94E-77C6-72A371C9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9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35F79-2C20-E60D-C2C1-AB3A7793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3730-D3A6-DACB-AED0-706A78C2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D702F-8BE9-A1ED-B690-22BEB6971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34E8-118F-480A-8251-C774A2E3E7E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5B34F-8071-8D5F-1E8F-6EF504CC6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491F2-D826-3551-E368-5ACB0C5D2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6C33025-FBE8-E042-F520-95117B3A2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" y="434660"/>
            <a:ext cx="10903527" cy="598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7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C50163A2-1B05-7AF1-9E9D-FAB6857B7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53" y="151325"/>
            <a:ext cx="9063693" cy="655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73C789-5C3C-0563-B1AF-44F7F0B8F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61" y="186454"/>
            <a:ext cx="10191877" cy="64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0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CA98883-8F57-A01C-F587-1FC151145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72" y="198662"/>
            <a:ext cx="8148856" cy="64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1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B043D20-4BCF-8C54-7412-6D9CA07A1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09" y="150091"/>
            <a:ext cx="8995982" cy="655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2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3EF194-809D-87F4-38CB-AD9D16A41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" y="434340"/>
            <a:ext cx="10889673" cy="59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9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DD89221-9035-CEEE-7F9F-B8F451AD2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5" y="198380"/>
            <a:ext cx="11178969" cy="646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6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4</cp:revision>
  <dcterms:created xsi:type="dcterms:W3CDTF">2023-02-18T02:54:25Z</dcterms:created>
  <dcterms:modified xsi:type="dcterms:W3CDTF">2023-03-08T01:06:14Z</dcterms:modified>
</cp:coreProperties>
</file>