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C5C-A2EA-8993-82E8-6C28E8A18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C5132-9F4D-F097-4D41-EF9FCDF4E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CCF0-5C69-A9BC-34D3-84BFE647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4103-842A-AD68-B5BB-752B4EE9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A7A8-FD20-CABC-CC28-946CECE5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5BF4-F5E5-5441-5ECF-7EC2D447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D94DF-A776-5494-55A5-69B9AECD7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D052-C691-5D50-0456-BEC646B4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CDBB-77BA-7F0E-5193-AB1F0CFC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C987-7BD0-28A4-42A5-00100404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00EF0-1ECB-BA31-2F22-4382558EC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76876-C090-7ABE-B76F-858A11EA8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0CD4-5BDF-6105-D636-B1707F3C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5D041-4416-882D-7297-327503EC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07DD-8E03-1BAE-2177-B5C9023A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D264-45A2-66E2-4C1D-71BBAAE6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5DB1-D7EA-D415-5803-FC02975D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4EED-DB86-6121-6F1C-07D667D0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7D7A-4BB9-535C-E121-AEFE0057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2883C-BCD2-B4B7-6092-8DF62069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1712-5992-645A-5513-0FE24EA9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FBCD-588D-D4E5-3A29-652AF1A38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FD4-1793-5C07-A29B-B141248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C061-AE8B-3825-DF32-7EA78974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5474B-35B1-34BB-3E92-3160848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8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5EBD-BE11-4D9E-6DEE-2CBFCFA0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8DE2-67B7-D51D-36B4-BB23BF40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8D8B6-89BF-0082-0CE3-DF66E3BD0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32DD9-F0ED-2D4C-139A-68E9D85F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16D2-4556-DD0F-3B0B-15F6E564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256DF-A969-9563-39CF-F819BBED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BBD8-03E9-5B8A-E05F-5EFFD835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DC634-B3B2-0346-B84E-9D4BC531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1451C-A22C-E505-BBF3-F0F58CA4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38B40-A868-8996-FEDA-88EB55F1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14558-7515-B9BA-7C1F-A0B5F4F89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923D0-1B54-2FFC-8196-A2D1B3EE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93D39-409F-641D-30AD-67F8DF59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662E9-664B-2029-3A32-E7041559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0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894-1F23-C6EF-2B8F-A05D4C71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9204-1309-D869-C0FA-69F14FC8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8947B-80C9-463E-A5CA-7ABE2571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D742C-81EA-FFEE-51AE-1254A5D4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55F5A-DC62-D9F4-50D9-A6DA6234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695D8-B6CA-422B-FAF3-81D4859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05F15-5EA1-E9B8-F8F5-77279858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6C6A-1349-87C0-4C30-72715163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97D6-5E12-D16B-E486-54221E09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95AB-C157-8CEE-4C16-9088BA45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269EB-3114-35EE-DE44-DD96674E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E52AE-E9D7-B066-7A6D-10F3168B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C03D0-7D47-7950-F65C-3D7BDF30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DAE0-6D22-33DD-CCA8-10837DD6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140F1-6B7C-BDF1-80DE-314413165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65377-4F8C-AE47-8C97-5D2AA212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B985-DD64-8146-99CF-F188E460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12497-C4E0-01F9-7198-01B10C9F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4067-FBF1-2ED6-B1FD-78A27E95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931DB-2A16-F812-0B38-96046C0E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FA75-7FEF-A341-6CD7-8D9F8575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D968-F8F5-31AC-D526-4C89DA0A3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8DCA-2CD3-4574-85C1-9F9A5B2BAB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3194-1741-9EB0-58A7-CDEE5608D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CA3A-31B7-57B0-DE98-A262C1258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E176-A5EC-44C6-BCC1-16C12365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CB2660-402D-BA4D-5B13-4E62A116C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5" y="378691"/>
            <a:ext cx="11507190" cy="62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9D9B49-E30F-8538-D66C-554DF5239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1" y="145289"/>
            <a:ext cx="11500097" cy="65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5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F44A7AC-0ADB-476E-FE77-660FD3C8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" y="169245"/>
            <a:ext cx="11647055" cy="65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B3136DE-41DE-96DC-7E48-795C9E8F1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3" y="146224"/>
            <a:ext cx="10884994" cy="65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EE40B31-581C-4DA4-D916-D2C5BFD45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7" y="188785"/>
            <a:ext cx="11619345" cy="64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8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7ADA0CA-D6D0-805F-907B-AE0455D03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" y="167682"/>
            <a:ext cx="11647055" cy="65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0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5C34388-E5FB-6CDC-F1BD-FB8B9DD85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83" y="127149"/>
            <a:ext cx="8914633" cy="66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6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1</cp:revision>
  <dcterms:created xsi:type="dcterms:W3CDTF">2023-03-22T03:56:57Z</dcterms:created>
  <dcterms:modified xsi:type="dcterms:W3CDTF">2023-03-22T04:01:08Z</dcterms:modified>
</cp:coreProperties>
</file>