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09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Nov, 15</a:t>
            </a:r>
            <a:r>
              <a:rPr lang="en-US" sz="1800" b="1" baseline="30000" dirty="0"/>
              <a:t>th</a:t>
            </a:r>
            <a:r>
              <a:rPr lang="en-US" sz="1800" b="1" dirty="0"/>
              <a:t> – 19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R1, and then Ping R2 and R3 from R1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Ping Lo1 and Lo5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R1 capture 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R1 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Changes where made from Q3 show the differences from the routing table on R1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R3, then Enhanced ping from Lo1 to Lo5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Gihan Shamike Liyanage</a:t>
            </a:r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3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3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0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Liyanage, Gihan Shamike</cp:lastModifiedBy>
  <cp:revision>35</cp:revision>
  <dcterms:created xsi:type="dcterms:W3CDTF">2016-10-23T20:10:14Z</dcterms:created>
  <dcterms:modified xsi:type="dcterms:W3CDTF">2023-04-02T07:09:18Z</dcterms:modified>
</cp:coreProperties>
</file>