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318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4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80E90-ABE3-4D7D-BADB-97249300AE6E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F0E4C-296A-4182-BD0C-09C314B4C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06E2F-8B09-4C18-8098-81E275A7446F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BD06C-BBBB-4A43-941E-B9FA69FE3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Q8</a:t>
            </a:r>
          </a:p>
        </p:txBody>
      </p:sp>
    </p:spTree>
    <p:extLst>
      <p:ext uri="{BB962C8B-B14F-4D97-AF65-F5344CB8AC3E}">
        <p14:creationId xmlns:p14="http://schemas.microsoft.com/office/powerpoint/2010/main" val="395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Q9</a:t>
            </a:r>
          </a:p>
        </p:txBody>
      </p:sp>
    </p:spTree>
    <p:extLst>
      <p:ext uri="{BB962C8B-B14F-4D97-AF65-F5344CB8AC3E}">
        <p14:creationId xmlns:p14="http://schemas.microsoft.com/office/powerpoint/2010/main" val="136644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Q10</a:t>
            </a:r>
          </a:p>
        </p:txBody>
      </p:sp>
    </p:spTree>
    <p:extLst>
      <p:ext uri="{BB962C8B-B14F-4D97-AF65-F5344CB8AC3E}">
        <p14:creationId xmlns:p14="http://schemas.microsoft.com/office/powerpoint/2010/main" val="231464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Q11</a:t>
            </a:r>
          </a:p>
        </p:txBody>
      </p:sp>
    </p:spTree>
    <p:extLst>
      <p:ext uri="{BB962C8B-B14F-4D97-AF65-F5344CB8AC3E}">
        <p14:creationId xmlns:p14="http://schemas.microsoft.com/office/powerpoint/2010/main" val="407705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Q12</a:t>
            </a:r>
          </a:p>
        </p:txBody>
      </p:sp>
    </p:spTree>
    <p:extLst>
      <p:ext uri="{BB962C8B-B14F-4D97-AF65-F5344CB8AC3E}">
        <p14:creationId xmlns:p14="http://schemas.microsoft.com/office/powerpoint/2010/main" val="2098359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Q13</a:t>
            </a:r>
          </a:p>
        </p:txBody>
      </p:sp>
    </p:spTree>
    <p:extLst>
      <p:ext uri="{BB962C8B-B14F-4D97-AF65-F5344CB8AC3E}">
        <p14:creationId xmlns:p14="http://schemas.microsoft.com/office/powerpoint/2010/main" val="2813387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Q14</a:t>
            </a:r>
          </a:p>
        </p:txBody>
      </p:sp>
    </p:spTree>
    <p:extLst>
      <p:ext uri="{BB962C8B-B14F-4D97-AF65-F5344CB8AC3E}">
        <p14:creationId xmlns:p14="http://schemas.microsoft.com/office/powerpoint/2010/main" val="1883964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Q15</a:t>
            </a:r>
          </a:p>
        </p:txBody>
      </p:sp>
    </p:spTree>
    <p:extLst>
      <p:ext uri="{BB962C8B-B14F-4D97-AF65-F5344CB8AC3E}">
        <p14:creationId xmlns:p14="http://schemas.microsoft.com/office/powerpoint/2010/main" val="1536204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23E8DB-2328-4A08-AC8A-4ABCBA58D4CA}" type="slidenum">
              <a:rPr lang="en-US" sz="1200" smtClean="0"/>
              <a:pPr/>
              <a:t>‹#›</a:t>
            </a:fld>
            <a:endParaRPr lang="en-US" sz="120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0" y="1"/>
            <a:ext cx="12192000" cy="70606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INFO-6047 – Routing &amp; Switching – Lab Questions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8229600" y="609599"/>
            <a:ext cx="3962400" cy="5066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3200" dirty="0"/>
              <a:t>Lab 10</a:t>
            </a: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304800" y="2971801"/>
            <a:ext cx="9144000" cy="24893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tabLst>
                <a:tab pos="88900" algn="l"/>
              </a:tabLst>
              <a:defRPr sz="1800" b="0" kern="1200">
                <a:solidFill>
                  <a:schemeClr val="tx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800" dirty="0"/>
              <a:t>Student Name:</a:t>
            </a:r>
            <a:endParaRPr lang="en-CA" sz="1800" b="1" i="1" dirty="0"/>
          </a:p>
          <a:p>
            <a:pPr algn="l"/>
            <a:r>
              <a:rPr lang="en-CA" sz="1800" dirty="0"/>
              <a:t>Term: </a:t>
            </a:r>
            <a:r>
              <a:rPr lang="en-CA" sz="1800" b="1" dirty="0"/>
              <a:t>Fall 2021</a:t>
            </a:r>
          </a:p>
          <a:p>
            <a:pPr algn="l"/>
            <a:r>
              <a:rPr lang="en-CA" sz="1800" dirty="0"/>
              <a:t>Date:</a:t>
            </a:r>
            <a:endParaRPr lang="en-CA" sz="18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197334"/>
            <a:ext cx="3047999" cy="66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889000" y="5089095"/>
            <a:ext cx="4064000" cy="37202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/>
              <a:t>Nov, 22</a:t>
            </a:r>
            <a:r>
              <a:rPr lang="en-US" sz="1800" b="1" baseline="30000" dirty="0"/>
              <a:t>nd</a:t>
            </a:r>
            <a:r>
              <a:rPr lang="en-US" sz="1800" b="1" dirty="0"/>
              <a:t> – 26</a:t>
            </a:r>
            <a:r>
              <a:rPr lang="en-US" sz="1800" b="1" baseline="30000" dirty="0"/>
              <a:t>th</a:t>
            </a:r>
            <a:r>
              <a:rPr lang="en-US" sz="1800" b="1" dirty="0"/>
              <a:t> / 2021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4419600"/>
            <a:ext cx="4165600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 i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Student_First_Last_Name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3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PC-A, Ping Cisco-1, Lo1, Lo2, Lo3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PC-A, Telnet to Cisco-1,  from PC-A, Telnet to Cisco-2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4351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PC-A, Ping Lo1, Lo2, Lo3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6178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PC-A, Telnet to Cisco-2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Q4</a:t>
            </a:r>
          </a:p>
        </p:txBody>
      </p:sp>
    </p:spTree>
    <p:extLst>
      <p:ext uri="{BB962C8B-B14F-4D97-AF65-F5344CB8AC3E}">
        <p14:creationId xmlns:p14="http://schemas.microsoft.com/office/powerpoint/2010/main" val="80548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PC-A, telnet to Cisco-1, then from Cisco-1 telnet to Cisco-2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Q5</a:t>
            </a:r>
          </a:p>
        </p:txBody>
      </p:sp>
    </p:spTree>
    <p:extLst>
      <p:ext uri="{BB962C8B-B14F-4D97-AF65-F5344CB8AC3E}">
        <p14:creationId xmlns:p14="http://schemas.microsoft.com/office/powerpoint/2010/main" val="1133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Q6</a:t>
            </a:r>
          </a:p>
        </p:txBody>
      </p:sp>
    </p:spTree>
    <p:extLst>
      <p:ext uri="{BB962C8B-B14F-4D97-AF65-F5344CB8AC3E}">
        <p14:creationId xmlns:p14="http://schemas.microsoft.com/office/powerpoint/2010/main" val="253771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Q7</a:t>
            </a:r>
          </a:p>
        </p:txBody>
      </p:sp>
    </p:spTree>
    <p:extLst>
      <p:ext uri="{BB962C8B-B14F-4D97-AF65-F5344CB8AC3E}">
        <p14:creationId xmlns:p14="http://schemas.microsoft.com/office/powerpoint/2010/main" val="411644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860800" y="6637338"/>
            <a:ext cx="44704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INFO-6047 – Routing &amp; Switching – Lab Questions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23E8DB-2328-4A08-AC8A-4ABCBA58D4CA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1" y="6248400"/>
            <a:ext cx="28447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0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51" r:id="rId18"/>
    <p:sldLayoutId id="2147483652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20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41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55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76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83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 McSephney</dc:creator>
  <cp:lastModifiedBy>William McSephney</cp:lastModifiedBy>
  <cp:revision>33</cp:revision>
  <dcterms:created xsi:type="dcterms:W3CDTF">2016-10-23T20:10:14Z</dcterms:created>
  <dcterms:modified xsi:type="dcterms:W3CDTF">2021-08-19T18:28:17Z</dcterms:modified>
</cp:coreProperties>
</file>