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31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4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0E90-ABE3-4D7D-BADB-97249300AE6E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F0E4C-296A-4182-BD0C-09C314B4C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6E2F-8B09-4C18-8098-81E275A7446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BD06C-BBBB-4A43-941E-B9FA69FE3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48EEB4-0C10-4BE8-B8B7-F75D7357DAE6}"/>
              </a:ext>
            </a:extLst>
          </p:cNvPr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on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Vlan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 </a:t>
            </a:r>
            <a:r>
              <a:rPr lang="en-US" sz="1800" b="1" dirty="0">
                <a:solidFill>
                  <a:srgbClr val="C00000"/>
                </a:solidFill>
              </a:rPr>
              <a:t>Ipconfig /all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Ping PC-A’s default Gateway, and RT-1’s, (Lo40, and Lo50)</a:t>
            </a:r>
          </a:p>
        </p:txBody>
      </p:sp>
    </p:spTree>
    <p:extLst>
      <p:ext uri="{BB962C8B-B14F-4D97-AF65-F5344CB8AC3E}">
        <p14:creationId xmlns:p14="http://schemas.microsoft.com/office/powerpoint/2010/main" val="395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Q8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2055F2-A93B-4C27-96F3-D210F6588C2B}"/>
              </a:ext>
            </a:extLst>
          </p:cNvPr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on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Vlan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30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 </a:t>
            </a:r>
            <a:r>
              <a:rPr lang="en-US" sz="1800" b="1" dirty="0">
                <a:solidFill>
                  <a:srgbClr val="C00000"/>
                </a:solidFill>
              </a:rPr>
              <a:t>Ipconfig /all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Ping PC-A’s default Gateway, and RT-1’s, (Lo40, and Lo50)</a:t>
            </a:r>
          </a:p>
        </p:txBody>
      </p:sp>
    </p:spTree>
    <p:extLst>
      <p:ext uri="{BB962C8B-B14F-4D97-AF65-F5344CB8AC3E}">
        <p14:creationId xmlns:p14="http://schemas.microsoft.com/office/powerpoint/2010/main" val="136644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Telnet SW-1 and do a </a:t>
            </a:r>
            <a:r>
              <a:rPr lang="en-US" sz="1800" b="1" dirty="0">
                <a:solidFill>
                  <a:srgbClr val="C00000"/>
                </a:solidFill>
              </a:rPr>
              <a:t>show </a:t>
            </a:r>
            <a:r>
              <a:rPr lang="en-US" sz="1800" b="1" dirty="0" err="1">
                <a:solidFill>
                  <a:srgbClr val="C00000"/>
                </a:solidFill>
              </a:rPr>
              <a:t>vlan</a:t>
            </a:r>
            <a:r>
              <a:rPr lang="en-US" sz="1800" b="1" dirty="0">
                <a:solidFill>
                  <a:srgbClr val="C00000"/>
                </a:solidFill>
              </a:rPr>
              <a:t> brief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Q9</a:t>
            </a:r>
          </a:p>
        </p:txBody>
      </p:sp>
    </p:spTree>
    <p:extLst>
      <p:ext uri="{BB962C8B-B14F-4D97-AF65-F5344CB8AC3E}">
        <p14:creationId xmlns:p14="http://schemas.microsoft.com/office/powerpoint/2010/main" val="23146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telnet RT-1 do a </a:t>
            </a:r>
            <a:r>
              <a:rPr lang="en-US" sz="1800" b="1" dirty="0">
                <a:solidFill>
                  <a:srgbClr val="C00000"/>
                </a:solidFill>
              </a:rPr>
              <a:t>show running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capture the DHCP part of the config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Q10</a:t>
            </a:r>
          </a:p>
        </p:txBody>
      </p:sp>
    </p:spTree>
    <p:extLst>
      <p:ext uri="{BB962C8B-B14F-4D97-AF65-F5344CB8AC3E}">
        <p14:creationId xmlns:p14="http://schemas.microsoft.com/office/powerpoint/2010/main" val="407705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Q12</a:t>
            </a:r>
          </a:p>
        </p:txBody>
      </p:sp>
    </p:spTree>
    <p:extLst>
      <p:ext uri="{BB962C8B-B14F-4D97-AF65-F5344CB8AC3E}">
        <p14:creationId xmlns:p14="http://schemas.microsoft.com/office/powerpoint/2010/main" val="2098359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Q13</a:t>
            </a:r>
          </a:p>
        </p:txBody>
      </p:sp>
    </p:spTree>
    <p:extLst>
      <p:ext uri="{BB962C8B-B14F-4D97-AF65-F5344CB8AC3E}">
        <p14:creationId xmlns:p14="http://schemas.microsoft.com/office/powerpoint/2010/main" val="281338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Q14</a:t>
            </a:r>
          </a:p>
        </p:txBody>
      </p:sp>
    </p:spTree>
    <p:extLst>
      <p:ext uri="{BB962C8B-B14F-4D97-AF65-F5344CB8AC3E}">
        <p14:creationId xmlns:p14="http://schemas.microsoft.com/office/powerpoint/2010/main" val="188396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Q15</a:t>
            </a:r>
          </a:p>
        </p:txBody>
      </p:sp>
    </p:spTree>
    <p:extLst>
      <p:ext uri="{BB962C8B-B14F-4D97-AF65-F5344CB8AC3E}">
        <p14:creationId xmlns:p14="http://schemas.microsoft.com/office/powerpoint/2010/main" val="153620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1"/>
            <a:ext cx="12192000" cy="70606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INFO-6047 – Routing &amp; Switching – Lab Questions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8229600" y="609599"/>
            <a:ext cx="3962400" cy="5066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200" dirty="0"/>
              <a:t>Lab 11</a:t>
            </a:r>
            <a:endParaRPr lang="en-US" sz="3200" dirty="0"/>
          </a:p>
          <a:p>
            <a:pPr marL="0" indent="0">
              <a:buFontTx/>
              <a:buNone/>
            </a:pPr>
            <a:endParaRPr lang="en-CA" sz="3200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04800" y="2971801"/>
            <a:ext cx="9144000" cy="2489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88900" algn="l"/>
              </a:tabLst>
              <a:defRPr sz="1800" b="0" kern="1200">
                <a:solidFill>
                  <a:schemeClr val="tx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800" dirty="0"/>
              <a:t>Student Name:</a:t>
            </a:r>
            <a:endParaRPr lang="en-CA" sz="1800" b="1" i="1" dirty="0"/>
          </a:p>
          <a:p>
            <a:pPr algn="l"/>
            <a:r>
              <a:rPr lang="en-CA" sz="1800" dirty="0"/>
              <a:t>Term: </a:t>
            </a:r>
            <a:r>
              <a:rPr lang="en-CA" sz="1800" b="1" dirty="0"/>
              <a:t>Fall 2021</a:t>
            </a:r>
          </a:p>
          <a:p>
            <a:pPr algn="l"/>
            <a:r>
              <a:rPr lang="en-CA" sz="1800" dirty="0"/>
              <a:t>Date:</a:t>
            </a:r>
            <a:endParaRPr lang="en-CA" sz="1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197334"/>
            <a:ext cx="3047999" cy="66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889000" y="5089095"/>
            <a:ext cx="4064000" cy="37202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/>
              <a:t>Nov, 29</a:t>
            </a:r>
            <a:r>
              <a:rPr lang="en-US" sz="1800" b="1" baseline="30000" dirty="0"/>
              <a:t>th</a:t>
            </a:r>
            <a:r>
              <a:rPr lang="en-US" sz="1800" b="1" dirty="0"/>
              <a:t> – Dec, 3</a:t>
            </a:r>
            <a:r>
              <a:rPr lang="en-US" sz="1800" b="1" baseline="30000" dirty="0"/>
              <a:t>rd</a:t>
            </a:r>
            <a:r>
              <a:rPr lang="en-US" sz="1800" b="1" dirty="0"/>
              <a:t> / 2021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4419600"/>
            <a:ext cx="4165600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i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Student_First_Last_Name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3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a show </a:t>
            </a:r>
            <a:r>
              <a:rPr lang="en-US" sz="1600" b="1" dirty="0" err="1">
                <a:solidFill>
                  <a:srgbClr val="C00000"/>
                </a:solidFill>
              </a:rPr>
              <a:t>ip</a:t>
            </a:r>
            <a:r>
              <a:rPr lang="en-US" sz="1600" b="1" dirty="0">
                <a:solidFill>
                  <a:srgbClr val="C00000"/>
                </a:solidFill>
              </a:rPr>
              <a:t> inter brief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 on the switch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a </a:t>
            </a:r>
            <a:r>
              <a:rPr lang="en-US" sz="1800" b="1" dirty="0">
                <a:solidFill>
                  <a:srgbClr val="C00000"/>
                </a:solidFill>
              </a:rPr>
              <a:t>show </a:t>
            </a:r>
            <a:r>
              <a:rPr lang="en-US" sz="1800" b="1" dirty="0" err="1">
                <a:solidFill>
                  <a:srgbClr val="C00000"/>
                </a:solidFill>
              </a:rPr>
              <a:t>ip</a:t>
            </a:r>
            <a:r>
              <a:rPr lang="en-US" sz="1800" b="1" dirty="0">
                <a:solidFill>
                  <a:srgbClr val="C00000"/>
                </a:solidFill>
              </a:rPr>
              <a:t> route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 on the router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435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a </a:t>
            </a:r>
            <a:r>
              <a:rPr lang="en-US" sz="1800" b="1" dirty="0">
                <a:solidFill>
                  <a:srgbClr val="C00000"/>
                </a:solidFill>
              </a:rPr>
              <a:t>show </a:t>
            </a:r>
            <a:r>
              <a:rPr lang="en-US" sz="1800" b="1" dirty="0" err="1">
                <a:solidFill>
                  <a:srgbClr val="C00000"/>
                </a:solidFill>
              </a:rPr>
              <a:t>ip</a:t>
            </a:r>
            <a:r>
              <a:rPr lang="en-US" sz="1800" b="1" dirty="0">
                <a:solidFill>
                  <a:srgbClr val="C00000"/>
                </a:solidFill>
              </a:rPr>
              <a:t> route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 on the switch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6178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a </a:t>
            </a:r>
            <a:r>
              <a:rPr lang="en-US" sz="1800" b="1" dirty="0">
                <a:solidFill>
                  <a:srgbClr val="C00000"/>
                </a:solidFill>
              </a:rPr>
              <a:t>show </a:t>
            </a:r>
            <a:r>
              <a:rPr lang="en-US" sz="1800" b="1" dirty="0" err="1">
                <a:solidFill>
                  <a:srgbClr val="C00000"/>
                </a:solidFill>
              </a:rPr>
              <a:t>ip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dhcp</a:t>
            </a:r>
            <a:r>
              <a:rPr lang="en-US" sz="1800" b="1" dirty="0">
                <a:solidFill>
                  <a:srgbClr val="C00000"/>
                </a:solidFill>
              </a:rPr>
              <a:t> pool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 on the router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Q4.0</a:t>
            </a:r>
          </a:p>
        </p:txBody>
      </p:sp>
    </p:spTree>
    <p:extLst>
      <p:ext uri="{BB962C8B-B14F-4D97-AF65-F5344CB8AC3E}">
        <p14:creationId xmlns:p14="http://schemas.microsoft.com/office/powerpoint/2010/main" val="8054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slide 4.0 what dose the address in “Current index” used for?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Q4.1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29935-3E9F-4A96-94BA-C872FD1B17FC}"/>
              </a:ext>
            </a:extLst>
          </p:cNvPr>
          <p:cNvSpPr txBox="1"/>
          <p:nvPr userDrawn="1"/>
        </p:nvSpPr>
        <p:spPr>
          <a:xfrm>
            <a:off x="1371600" y="9906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“Current index” field is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B29F-6A12-4537-8AB9-57DB9A488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7200" y="990600"/>
            <a:ext cx="56388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to see if lab is ready for use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31FBF-9872-44BD-9C06-9E319C577776}"/>
              </a:ext>
            </a:extLst>
          </p:cNvPr>
          <p:cNvSpPr/>
          <p:nvPr userDrawn="1"/>
        </p:nvSpPr>
        <p:spPr>
          <a:xfrm>
            <a:off x="1371600" y="1219200"/>
            <a:ext cx="403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PC-A, can you ping: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PC-As default Gateway	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Can you ping	RT-1 - Lo40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Can you ping	RT-1 – Lo50</a:t>
            </a:r>
          </a:p>
        </p:txBody>
      </p:sp>
    </p:spTree>
    <p:extLst>
      <p:ext uri="{BB962C8B-B14F-4D97-AF65-F5344CB8AC3E}">
        <p14:creationId xmlns:p14="http://schemas.microsoft.com/office/powerpoint/2010/main" val="253771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on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Vlan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10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 </a:t>
            </a:r>
            <a:r>
              <a:rPr lang="en-US" sz="1800" b="1" dirty="0">
                <a:solidFill>
                  <a:srgbClr val="C00000"/>
                </a:solidFill>
              </a:rPr>
              <a:t>Ipconfig /all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Ping PC-A’s default Gateway, and RT-1’s, (Lo40, and Lo50)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41164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860800" y="6637338"/>
            <a:ext cx="44704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INFO-6047 – Routing &amp; Switching – Lab Questions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" y="6248400"/>
            <a:ext cx="28447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8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67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78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42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20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4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22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8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3CC1AA-795B-4721-9FC0-9550C44B11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4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1BC6BCB-C7F3-4519-B01B-988C6969F3BB}"/>
              </a:ext>
            </a:extLst>
          </p:cNvPr>
          <p:cNvSpPr txBox="1">
            <a:spLocks/>
          </p:cNvSpPr>
          <p:nvPr/>
        </p:nvSpPr>
        <p:spPr>
          <a:xfrm>
            <a:off x="5312343" y="1461837"/>
            <a:ext cx="56388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A5F2B7C-3697-46CE-A1BA-1FF4B69426E7}"/>
              </a:ext>
            </a:extLst>
          </p:cNvPr>
          <p:cNvSpPr txBox="1">
            <a:spLocks/>
          </p:cNvSpPr>
          <p:nvPr/>
        </p:nvSpPr>
        <p:spPr>
          <a:xfrm>
            <a:off x="5334000" y="1752600"/>
            <a:ext cx="56388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EC44D-5CAA-4512-AE41-36A2A005C541}"/>
              </a:ext>
            </a:extLst>
          </p:cNvPr>
          <p:cNvSpPr txBox="1">
            <a:spLocks/>
          </p:cNvSpPr>
          <p:nvPr/>
        </p:nvSpPr>
        <p:spPr>
          <a:xfrm>
            <a:off x="5334000" y="2057400"/>
            <a:ext cx="56388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96724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22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McSephney</dc:creator>
  <cp:lastModifiedBy>William McSephney</cp:lastModifiedBy>
  <cp:revision>35</cp:revision>
  <dcterms:created xsi:type="dcterms:W3CDTF">2016-10-23T20:10:14Z</dcterms:created>
  <dcterms:modified xsi:type="dcterms:W3CDTF">2021-08-19T18:31:15Z</dcterms:modified>
</cp:coreProperties>
</file>