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1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0E90-ABE3-4D7D-BADB-97249300AE6E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0E4C-296A-4182-BD0C-09C314B4C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E2F-8B09-4C18-8098-81E275A7446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BD06C-BBBB-4A43-941E-B9FA69FE3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46239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 the following questions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B16EE-CB0F-41CF-BF2A-E6211B8FB573}"/>
              </a:ext>
            </a:extLst>
          </p:cNvPr>
          <p:cNvSpPr/>
          <p:nvPr userDrawn="1"/>
        </p:nvSpPr>
        <p:spPr>
          <a:xfrm>
            <a:off x="788105" y="2206069"/>
            <a:ext cx="10615790" cy="2445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command can you use to see that you received and address on RT-1 interface G0/0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this command and find the IP address and default gateway you received from Fanshawe’s network.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address:                                             DFGW: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A9712-87A2-4CF2-BD88-5ACB41AD68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6600" y="2672508"/>
            <a:ext cx="7315200" cy="527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057B2C-DA7D-4045-A230-8D246C6BF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5295" y="4165826"/>
            <a:ext cx="3074105" cy="527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B5FF1FF-94D8-48CC-8641-FDAD2EB861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43800" y="4200239"/>
            <a:ext cx="2438400" cy="527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95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Screen capture of the command you used to get the IP address information for the last slide #8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13664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PC-A, 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vlan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10, 20, or 30 ping the IP address and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ault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ate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ay (DFGW) found in Capture 8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23146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Redo Question 10 (previous slide) and see if there is a different out come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Q11</a:t>
            </a:r>
          </a:p>
        </p:txBody>
      </p:sp>
    </p:spTree>
    <p:extLst>
      <p:ext uri="{BB962C8B-B14F-4D97-AF65-F5344CB8AC3E}">
        <p14:creationId xmlns:p14="http://schemas.microsoft.com/office/powerpoint/2010/main" val="407705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Q12</a:t>
            </a:r>
          </a:p>
        </p:txBody>
      </p:sp>
    </p:spTree>
    <p:extLst>
      <p:ext uri="{BB962C8B-B14F-4D97-AF65-F5344CB8AC3E}">
        <p14:creationId xmlns:p14="http://schemas.microsoft.com/office/powerpoint/2010/main" val="20983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281338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88396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1536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1"/>
            <a:ext cx="12192000" cy="706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INFO-6047 – Routing &amp; Switching – Lab Questions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8229600" y="609599"/>
            <a:ext cx="3962400" cy="5066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200" dirty="0"/>
              <a:t>Lab 12</a:t>
            </a:r>
            <a:endParaRPr lang="en-US" sz="3200" dirty="0"/>
          </a:p>
          <a:p>
            <a:pPr marL="0" indent="0">
              <a:buFontTx/>
              <a:buNone/>
            </a:pPr>
            <a:endParaRPr lang="en-CA" sz="3200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04800" y="2971801"/>
            <a:ext cx="9144000" cy="24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88900" algn="l"/>
              </a:tabLst>
              <a:defRPr sz="1800" b="0" kern="1200">
                <a:solidFill>
                  <a:schemeClr val="tx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800" dirty="0"/>
              <a:t>Student Name:</a:t>
            </a:r>
            <a:endParaRPr lang="en-CA" sz="1800" b="1" i="1" dirty="0"/>
          </a:p>
          <a:p>
            <a:pPr algn="l"/>
            <a:r>
              <a:rPr lang="en-CA" sz="1800" dirty="0"/>
              <a:t>Term: </a:t>
            </a:r>
            <a:r>
              <a:rPr lang="en-CA" sz="1800" b="1" dirty="0"/>
              <a:t>Fall 2021</a:t>
            </a:r>
          </a:p>
          <a:p>
            <a:pPr algn="l"/>
            <a:r>
              <a:rPr lang="en-CA" sz="1800" dirty="0"/>
              <a:t>Date:</a:t>
            </a:r>
            <a:endParaRPr lang="en-CA" sz="1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197334"/>
            <a:ext cx="3047999" cy="66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889000" y="5089095"/>
            <a:ext cx="4064000" cy="3720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Dec, 6</a:t>
            </a:r>
            <a:r>
              <a:rPr lang="en-US" sz="1800" b="1" baseline="30000" dirty="0"/>
              <a:t>th</a:t>
            </a:r>
            <a:r>
              <a:rPr lang="en-US" sz="1800" b="1" dirty="0"/>
              <a:t> – 10</a:t>
            </a:r>
            <a:r>
              <a:rPr lang="en-US" sz="1800" b="1" baseline="30000" dirty="0"/>
              <a:t>th</a:t>
            </a:r>
            <a:r>
              <a:rPr lang="en-US" sz="1800" b="1" dirty="0"/>
              <a:t> /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4419600"/>
            <a:ext cx="41656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i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Student_First_Last_Name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Screen capture of </a:t>
            </a:r>
            <a:r>
              <a:rPr lang="en-US" sz="1800" b="1" dirty="0">
                <a:solidFill>
                  <a:schemeClr val="tx1"/>
                </a:solidFill>
              </a:rPr>
              <a:t>your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start-up file (all the basic config commands, the files you should be building each week).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Screen capture of the OSPF section for the router and switch after configuration (side by side)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3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 on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vlan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10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on the PC </a:t>
            </a:r>
            <a:r>
              <a:rPr lang="en-US" sz="1800" b="1" dirty="0">
                <a:solidFill>
                  <a:srgbClr val="C00000"/>
                </a:solidFill>
              </a:rPr>
              <a:t>ipconfig /all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ping PC-A’s default Gateway, ping one of RT-1’s loopback addresses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6178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repeat “Capture 3” for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VLAN 20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8054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repeat “Capture 3” for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VLAN 30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11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SW-1 and do a “</a:t>
            </a:r>
            <a:r>
              <a:rPr lang="en-US" sz="1800" b="1" dirty="0">
                <a:solidFill>
                  <a:srgbClr val="C00000"/>
                </a:solidFill>
              </a:rPr>
              <a:t>show </a:t>
            </a:r>
            <a:r>
              <a:rPr lang="en-US" sz="1800" b="1" dirty="0" err="1">
                <a:solidFill>
                  <a:srgbClr val="C00000"/>
                </a:solidFill>
              </a:rPr>
              <a:t>vlan</a:t>
            </a:r>
            <a:r>
              <a:rPr lang="en-US" sz="1800" b="1" dirty="0">
                <a:solidFill>
                  <a:srgbClr val="C00000"/>
                </a:solidFill>
              </a:rPr>
              <a:t> brief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do the same for SW-2 and show them side by side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5377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RT-1 do a “</a:t>
            </a:r>
            <a:r>
              <a:rPr lang="en-US" sz="1800" b="1" dirty="0">
                <a:solidFill>
                  <a:srgbClr val="C00000"/>
                </a:solidFill>
              </a:rPr>
              <a:t>show running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capture the DHCP part of the config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Q7</a:t>
            </a:r>
          </a:p>
        </p:txBody>
      </p:sp>
    </p:spTree>
    <p:extLst>
      <p:ext uri="{BB962C8B-B14F-4D97-AF65-F5344CB8AC3E}">
        <p14:creationId xmlns:p14="http://schemas.microsoft.com/office/powerpoint/2010/main" val="411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860800" y="6637338"/>
            <a:ext cx="4470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INFO-6047 – Routing &amp; Switching – Lab Questions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" y="6248400"/>
            <a:ext cx="28447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28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54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2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4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3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7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02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93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2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2D14F6-5B30-469C-BA5F-4592C7F37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79E0-FF5B-4462-AF0F-D977AF80EE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81F5B-F286-41CF-BAF7-AEEB4C970A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43800" y="4200239"/>
            <a:ext cx="2895600" cy="5278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2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McSephney</dc:creator>
  <cp:lastModifiedBy>William McSephney</cp:lastModifiedBy>
  <cp:revision>35</cp:revision>
  <dcterms:created xsi:type="dcterms:W3CDTF">2016-10-23T20:10:14Z</dcterms:created>
  <dcterms:modified xsi:type="dcterms:W3CDTF">2021-08-19T18:32:37Z</dcterms:modified>
</cp:coreProperties>
</file>