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>
      <p:cViewPr varScale="1">
        <p:scale>
          <a:sx n="105" d="100"/>
          <a:sy n="105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PC-A, still connected to RT-1, use the command “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ipv6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traceroute PC-A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capture the results and display below</a:t>
            </a: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PC-A, Telnet to RT-2, then the command “</a:t>
            </a:r>
            <a:r>
              <a:rPr lang="en-US" sz="1800" b="1" dirty="0" err="1">
                <a:solidFill>
                  <a:srgbClr val="C00000"/>
                </a:solidFill>
                <a:latin typeface="+mj-lt"/>
              </a:rPr>
              <a:t>sh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800" b="1" u="sng" dirty="0" err="1">
                <a:solidFill>
                  <a:srgbClr val="C00000"/>
                </a:solidFill>
                <a:latin typeface="+mj-lt"/>
              </a:rPr>
              <a:t>ip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” and “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traceroute PC-A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”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capture the results and display below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PC-A, still connected to RT-2, use the command “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ipv6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traceroute PC-A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capture the results and display below</a:t>
            </a: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07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Nov 1</a:t>
            </a:r>
            <a:r>
              <a:rPr lang="en-US" sz="1800" b="1" baseline="30000" dirty="0"/>
              <a:t>st</a:t>
            </a:r>
            <a:r>
              <a:rPr lang="en-US" sz="1800" b="1" dirty="0"/>
              <a:t> – 5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1542BB-DC2D-4280-B5D5-134827AB11E3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IPv4,     Ping  your default Gateway,     &amp; RT-1 – Lo1,    &amp; RT-2 - Lo1,  capture and show the results below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IPv6,     Ping  your default Gateway,     &amp; RT-1 – Lo1,    &amp; RT-2 - Lo1,  capture and show the results below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SW-1, then the command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inter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capture the results and display below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PC-A, still telnetted into SW-1, use the command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ipv6 inter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the results and display below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4EA3B-75B2-48CC-B323-A03409EFA094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still telnetted into SW-1, show the output of commands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vlan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u="sng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capture the results and display below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7E05C-06DF-4B6A-A59F-1352D26DEF92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still telnetted into SW-1, show the output of commands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vlan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u="sng" dirty="0">
                <a:solidFill>
                  <a:srgbClr val="C00000"/>
                </a:solidFill>
              </a:rPr>
              <a:t>ipv6</a:t>
            </a:r>
            <a:r>
              <a:rPr lang="en-US" sz="1800" b="1" dirty="0">
                <a:solidFill>
                  <a:srgbClr val="C00000"/>
                </a:solidFill>
              </a:rPr>
              <a:t>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capture the results and display below</a:t>
            </a: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653E9A-3194-49C6-80DF-364C8DC634FC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PC-A, Telnet to RT-1, then the command “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route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US" sz="1800" b="1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traceroute PC-A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capture the results and display below</a:t>
            </a: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Gihan Shamike Liyanage</a:t>
            </a:r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0CD39-05F2-DF40-1E6E-B4FBA836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09600"/>
            <a:ext cx="6096000" cy="59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F56FE-3338-3B4E-42FB-4A72B25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33400"/>
            <a:ext cx="61104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8F8B2-AC69-3EEC-59A0-AF1D056C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"/>
            <a:ext cx="5410200" cy="60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30366-18DC-79ED-E6C4-B87D6A22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"/>
            <a:ext cx="5556051" cy="61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2AC51-192A-76E7-EBD6-60945C45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"/>
            <a:ext cx="6096000" cy="59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D5EC8-1C82-3A1E-DB87-2AB8BC79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57200"/>
            <a:ext cx="4182534" cy="61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AB8E7-024D-5180-5BDD-C4B0F4FF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3400"/>
            <a:ext cx="5791200" cy="59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3A99F-119D-3F13-4036-84EC706E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"/>
            <a:ext cx="5791200" cy="60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F8D83-7B80-CE3D-63CF-BD62EC06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6096000" cy="59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5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6C7D6-9850-9AA1-3C9F-1D8245A1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533401"/>
            <a:ext cx="6172200" cy="59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Liyanage, Gihan Shamike</cp:lastModifiedBy>
  <cp:revision>57</cp:revision>
  <dcterms:created xsi:type="dcterms:W3CDTF">2016-10-23T20:10:14Z</dcterms:created>
  <dcterms:modified xsi:type="dcterms:W3CDTF">2023-03-09T00:02:09Z</dcterms:modified>
</cp:coreProperties>
</file>