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838" r:id="rId2"/>
    <p:sldId id="839" r:id="rId3"/>
    <p:sldId id="840" r:id="rId4"/>
    <p:sldId id="841" r:id="rId5"/>
    <p:sldId id="459" r:id="rId6"/>
    <p:sldId id="460" r:id="rId7"/>
    <p:sldId id="437" r:id="rId8"/>
    <p:sldId id="461" r:id="rId9"/>
    <p:sldId id="843" r:id="rId10"/>
    <p:sldId id="464" r:id="rId11"/>
    <p:sldId id="842" r:id="rId12"/>
    <p:sldId id="846" r:id="rId13"/>
    <p:sldId id="847" r:id="rId14"/>
    <p:sldId id="848" r:id="rId15"/>
    <p:sldId id="703" r:id="rId16"/>
    <p:sldId id="849" r:id="rId17"/>
    <p:sldId id="289" r:id="rId18"/>
    <p:sldId id="290" r:id="rId19"/>
    <p:sldId id="291" r:id="rId20"/>
    <p:sldId id="292" r:id="rId21"/>
    <p:sldId id="293" r:id="rId22"/>
    <p:sldId id="850" r:id="rId23"/>
    <p:sldId id="851" r:id="rId24"/>
    <p:sldId id="285" r:id="rId25"/>
    <p:sldId id="852" r:id="rId26"/>
    <p:sldId id="294" r:id="rId27"/>
    <p:sldId id="854" r:id="rId28"/>
    <p:sldId id="855" r:id="rId29"/>
    <p:sldId id="43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8C7C15-DD03-4B6D-A044-BDB8DF0B77A5}" type="doc">
      <dgm:prSet loTypeId="urn:microsoft.com/office/officeart/2005/8/layout/cycle8" loCatId="cycle" qsTypeId="urn:microsoft.com/office/officeart/2005/8/quickstyle/simple1" qsCatId="simple" csTypeId="urn:microsoft.com/office/officeart/2005/8/colors/accent1_2" csCatId="accent1" phldr="1"/>
      <dgm:spPr/>
    </dgm:pt>
    <dgm:pt modelId="{96A82753-9867-493C-AFDB-33BE599F8439}">
      <dgm:prSet phldrT="[Text]"/>
      <dgm:spPr>
        <a:solidFill>
          <a:srgbClr val="FF0000"/>
        </a:solidFill>
      </dgm:spPr>
      <dgm:t>
        <a:bodyPr/>
        <a:lstStyle/>
        <a:p>
          <a:r>
            <a:rPr lang="en-CA" dirty="0"/>
            <a:t>Variances</a:t>
          </a:r>
        </a:p>
      </dgm:t>
    </dgm:pt>
    <dgm:pt modelId="{9B704208-3C0F-47CA-A0C3-286504AC6F1D}" type="parTrans" cxnId="{BF578642-0CB5-44C1-9B44-85D0606D8F85}">
      <dgm:prSet/>
      <dgm:spPr/>
      <dgm:t>
        <a:bodyPr/>
        <a:lstStyle/>
        <a:p>
          <a:endParaRPr lang="en-CA"/>
        </a:p>
      </dgm:t>
    </dgm:pt>
    <dgm:pt modelId="{D5A1AE17-8EB1-42B3-8539-8B1252F27636}" type="sibTrans" cxnId="{BF578642-0CB5-44C1-9B44-85D0606D8F85}">
      <dgm:prSet/>
      <dgm:spPr/>
      <dgm:t>
        <a:bodyPr/>
        <a:lstStyle/>
        <a:p>
          <a:endParaRPr lang="en-CA"/>
        </a:p>
      </dgm:t>
    </dgm:pt>
    <dgm:pt modelId="{9FA28C0A-6FF3-4620-ACF5-E662DAED5E61}">
      <dgm:prSet phldrT="[Text]"/>
      <dgm:spPr>
        <a:solidFill>
          <a:srgbClr val="FF0000"/>
        </a:solidFill>
      </dgm:spPr>
      <dgm:t>
        <a:bodyPr/>
        <a:lstStyle/>
        <a:p>
          <a:r>
            <a:rPr lang="en-CA" dirty="0"/>
            <a:t>Analyze</a:t>
          </a:r>
        </a:p>
      </dgm:t>
    </dgm:pt>
    <dgm:pt modelId="{1F0165C9-D71F-419D-B42C-033B7FBEF09C}" type="parTrans" cxnId="{F7F427E6-1E1A-4491-8D38-E32CAFD455BF}">
      <dgm:prSet/>
      <dgm:spPr/>
      <dgm:t>
        <a:bodyPr/>
        <a:lstStyle/>
        <a:p>
          <a:endParaRPr lang="en-CA"/>
        </a:p>
      </dgm:t>
    </dgm:pt>
    <dgm:pt modelId="{1021D113-E96A-47C7-90C9-9352B18F0A95}" type="sibTrans" cxnId="{F7F427E6-1E1A-4491-8D38-E32CAFD455BF}">
      <dgm:prSet/>
      <dgm:spPr/>
      <dgm:t>
        <a:bodyPr/>
        <a:lstStyle/>
        <a:p>
          <a:endParaRPr lang="en-CA"/>
        </a:p>
      </dgm:t>
    </dgm:pt>
    <dgm:pt modelId="{C87D8DAB-1831-4F17-BCE8-0C26F8F8C966}">
      <dgm:prSet phldrT="[Text]"/>
      <dgm:spPr>
        <a:solidFill>
          <a:srgbClr val="FF0000"/>
        </a:solidFill>
      </dgm:spPr>
      <dgm:t>
        <a:bodyPr/>
        <a:lstStyle/>
        <a:p>
          <a:r>
            <a:rPr lang="en-CA" dirty="0"/>
            <a:t>Adjust</a:t>
          </a:r>
        </a:p>
      </dgm:t>
    </dgm:pt>
    <dgm:pt modelId="{D96D1886-F588-459C-83FF-0CCD22825FB7}" type="parTrans" cxnId="{07074F89-CAF9-45B1-A0A9-CC1A0CF2A1D4}">
      <dgm:prSet/>
      <dgm:spPr/>
      <dgm:t>
        <a:bodyPr/>
        <a:lstStyle/>
        <a:p>
          <a:endParaRPr lang="en-CA"/>
        </a:p>
      </dgm:t>
    </dgm:pt>
    <dgm:pt modelId="{CCC4B035-A78D-42C9-A2B4-06B0B981C453}" type="sibTrans" cxnId="{07074F89-CAF9-45B1-A0A9-CC1A0CF2A1D4}">
      <dgm:prSet/>
      <dgm:spPr/>
      <dgm:t>
        <a:bodyPr/>
        <a:lstStyle/>
        <a:p>
          <a:endParaRPr lang="en-CA"/>
        </a:p>
      </dgm:t>
    </dgm:pt>
    <dgm:pt modelId="{0DD9C4BE-2681-404C-AA93-1B23A8BAD19C}" type="pres">
      <dgm:prSet presAssocID="{B78C7C15-DD03-4B6D-A044-BDB8DF0B77A5}" presName="compositeShape" presStyleCnt="0">
        <dgm:presLayoutVars>
          <dgm:chMax val="7"/>
          <dgm:dir/>
          <dgm:resizeHandles val="exact"/>
        </dgm:presLayoutVars>
      </dgm:prSet>
      <dgm:spPr/>
    </dgm:pt>
    <dgm:pt modelId="{F8023739-5D0B-41AC-AC19-E0B06FA77BE1}" type="pres">
      <dgm:prSet presAssocID="{B78C7C15-DD03-4B6D-A044-BDB8DF0B77A5}" presName="wedge1" presStyleLbl="node1" presStyleIdx="0" presStyleCnt="3"/>
      <dgm:spPr/>
    </dgm:pt>
    <dgm:pt modelId="{2FC4EFD9-539E-4051-89BC-1972AAE3A539}" type="pres">
      <dgm:prSet presAssocID="{B78C7C15-DD03-4B6D-A044-BDB8DF0B77A5}" presName="dummy1a" presStyleCnt="0"/>
      <dgm:spPr/>
    </dgm:pt>
    <dgm:pt modelId="{9F85EC89-11CB-4274-82A7-B7194A86B1A3}" type="pres">
      <dgm:prSet presAssocID="{B78C7C15-DD03-4B6D-A044-BDB8DF0B77A5}" presName="dummy1b" presStyleCnt="0"/>
      <dgm:spPr/>
    </dgm:pt>
    <dgm:pt modelId="{1D327C43-66B9-4D71-B040-5625A338D3D6}" type="pres">
      <dgm:prSet presAssocID="{B78C7C15-DD03-4B6D-A044-BDB8DF0B77A5}" presName="wedge1Tx" presStyleLbl="node1" presStyleIdx="0" presStyleCnt="3">
        <dgm:presLayoutVars>
          <dgm:chMax val="0"/>
          <dgm:chPref val="0"/>
          <dgm:bulletEnabled val="1"/>
        </dgm:presLayoutVars>
      </dgm:prSet>
      <dgm:spPr/>
    </dgm:pt>
    <dgm:pt modelId="{D1968989-3F6C-4B86-A459-26E845953CB2}" type="pres">
      <dgm:prSet presAssocID="{B78C7C15-DD03-4B6D-A044-BDB8DF0B77A5}" presName="wedge2" presStyleLbl="node1" presStyleIdx="1" presStyleCnt="3"/>
      <dgm:spPr/>
    </dgm:pt>
    <dgm:pt modelId="{53DC2627-E5EB-4D32-9F5C-4C04240AA4C9}" type="pres">
      <dgm:prSet presAssocID="{B78C7C15-DD03-4B6D-A044-BDB8DF0B77A5}" presName="dummy2a" presStyleCnt="0"/>
      <dgm:spPr/>
    </dgm:pt>
    <dgm:pt modelId="{9096357F-5E43-4751-B529-3EE44A685E2C}" type="pres">
      <dgm:prSet presAssocID="{B78C7C15-DD03-4B6D-A044-BDB8DF0B77A5}" presName="dummy2b" presStyleCnt="0"/>
      <dgm:spPr/>
    </dgm:pt>
    <dgm:pt modelId="{8441FDEB-0451-479A-A69E-2098E5E2E9BE}" type="pres">
      <dgm:prSet presAssocID="{B78C7C15-DD03-4B6D-A044-BDB8DF0B77A5}" presName="wedge2Tx" presStyleLbl="node1" presStyleIdx="1" presStyleCnt="3">
        <dgm:presLayoutVars>
          <dgm:chMax val="0"/>
          <dgm:chPref val="0"/>
          <dgm:bulletEnabled val="1"/>
        </dgm:presLayoutVars>
      </dgm:prSet>
      <dgm:spPr/>
    </dgm:pt>
    <dgm:pt modelId="{E65462E2-9107-4EEE-9CF8-5B94C671F996}" type="pres">
      <dgm:prSet presAssocID="{B78C7C15-DD03-4B6D-A044-BDB8DF0B77A5}" presName="wedge3" presStyleLbl="node1" presStyleIdx="2" presStyleCnt="3"/>
      <dgm:spPr/>
    </dgm:pt>
    <dgm:pt modelId="{793F165F-EABC-42FA-956C-08E40C18DD1C}" type="pres">
      <dgm:prSet presAssocID="{B78C7C15-DD03-4B6D-A044-BDB8DF0B77A5}" presName="dummy3a" presStyleCnt="0"/>
      <dgm:spPr/>
    </dgm:pt>
    <dgm:pt modelId="{0DFEB1F4-E4FD-4388-93A2-5AC758EB4794}" type="pres">
      <dgm:prSet presAssocID="{B78C7C15-DD03-4B6D-A044-BDB8DF0B77A5}" presName="dummy3b" presStyleCnt="0"/>
      <dgm:spPr/>
    </dgm:pt>
    <dgm:pt modelId="{F42890C5-D698-4D1C-94B5-D54C229882BC}" type="pres">
      <dgm:prSet presAssocID="{B78C7C15-DD03-4B6D-A044-BDB8DF0B77A5}" presName="wedge3Tx" presStyleLbl="node1" presStyleIdx="2" presStyleCnt="3">
        <dgm:presLayoutVars>
          <dgm:chMax val="0"/>
          <dgm:chPref val="0"/>
          <dgm:bulletEnabled val="1"/>
        </dgm:presLayoutVars>
      </dgm:prSet>
      <dgm:spPr/>
    </dgm:pt>
    <dgm:pt modelId="{EB1E148B-E85D-452B-B98F-38434B5C63B6}" type="pres">
      <dgm:prSet presAssocID="{D5A1AE17-8EB1-42B3-8539-8B1252F27636}" presName="arrowWedge1" presStyleLbl="fgSibTrans2D1" presStyleIdx="0" presStyleCnt="3"/>
      <dgm:spPr/>
    </dgm:pt>
    <dgm:pt modelId="{6102FFAB-2B78-416B-B457-FA5B10AC98CD}" type="pres">
      <dgm:prSet presAssocID="{1021D113-E96A-47C7-90C9-9352B18F0A95}" presName="arrowWedge2" presStyleLbl="fgSibTrans2D1" presStyleIdx="1" presStyleCnt="3"/>
      <dgm:spPr/>
    </dgm:pt>
    <dgm:pt modelId="{925D8B98-2825-4186-B57E-5180A4E9DCFB}" type="pres">
      <dgm:prSet presAssocID="{CCC4B035-A78D-42C9-A2B4-06B0B981C453}" presName="arrowWedge3" presStyleLbl="fgSibTrans2D1" presStyleIdx="2" presStyleCnt="3"/>
      <dgm:spPr/>
    </dgm:pt>
  </dgm:ptLst>
  <dgm:cxnLst>
    <dgm:cxn modelId="{02DBEE40-D896-4F93-A53B-931C15FA96AB}" type="presOf" srcId="{9FA28C0A-6FF3-4620-ACF5-E662DAED5E61}" destId="{8441FDEB-0451-479A-A69E-2098E5E2E9BE}" srcOrd="1" destOrd="0" presId="urn:microsoft.com/office/officeart/2005/8/layout/cycle8"/>
    <dgm:cxn modelId="{BF578642-0CB5-44C1-9B44-85D0606D8F85}" srcId="{B78C7C15-DD03-4B6D-A044-BDB8DF0B77A5}" destId="{96A82753-9867-493C-AFDB-33BE599F8439}" srcOrd="0" destOrd="0" parTransId="{9B704208-3C0F-47CA-A0C3-286504AC6F1D}" sibTransId="{D5A1AE17-8EB1-42B3-8539-8B1252F27636}"/>
    <dgm:cxn modelId="{CB76D56F-9CA3-45E4-A5B5-75768856F74E}" type="presOf" srcId="{B78C7C15-DD03-4B6D-A044-BDB8DF0B77A5}" destId="{0DD9C4BE-2681-404C-AA93-1B23A8BAD19C}" srcOrd="0" destOrd="0" presId="urn:microsoft.com/office/officeart/2005/8/layout/cycle8"/>
    <dgm:cxn modelId="{E8C7CD7F-85BA-41EB-94A6-96D6A6BD4CB6}" type="presOf" srcId="{9FA28C0A-6FF3-4620-ACF5-E662DAED5E61}" destId="{D1968989-3F6C-4B86-A459-26E845953CB2}" srcOrd="0" destOrd="0" presId="urn:microsoft.com/office/officeart/2005/8/layout/cycle8"/>
    <dgm:cxn modelId="{07074F89-CAF9-45B1-A0A9-CC1A0CF2A1D4}" srcId="{B78C7C15-DD03-4B6D-A044-BDB8DF0B77A5}" destId="{C87D8DAB-1831-4F17-BCE8-0C26F8F8C966}" srcOrd="2" destOrd="0" parTransId="{D96D1886-F588-459C-83FF-0CCD22825FB7}" sibTransId="{CCC4B035-A78D-42C9-A2B4-06B0B981C453}"/>
    <dgm:cxn modelId="{1A80F7AA-2445-4A1D-BDCA-A09B3917A650}" type="presOf" srcId="{96A82753-9867-493C-AFDB-33BE599F8439}" destId="{1D327C43-66B9-4D71-B040-5625A338D3D6}" srcOrd="1" destOrd="0" presId="urn:microsoft.com/office/officeart/2005/8/layout/cycle8"/>
    <dgm:cxn modelId="{ECB674B4-1EB9-4EFB-92F7-783BB331DD11}" type="presOf" srcId="{96A82753-9867-493C-AFDB-33BE599F8439}" destId="{F8023739-5D0B-41AC-AC19-E0B06FA77BE1}" srcOrd="0" destOrd="0" presId="urn:microsoft.com/office/officeart/2005/8/layout/cycle8"/>
    <dgm:cxn modelId="{4207D4BE-E559-4579-8681-57CF88DC3652}" type="presOf" srcId="{C87D8DAB-1831-4F17-BCE8-0C26F8F8C966}" destId="{F42890C5-D698-4D1C-94B5-D54C229882BC}" srcOrd="1" destOrd="0" presId="urn:microsoft.com/office/officeart/2005/8/layout/cycle8"/>
    <dgm:cxn modelId="{F7F427E6-1E1A-4491-8D38-E32CAFD455BF}" srcId="{B78C7C15-DD03-4B6D-A044-BDB8DF0B77A5}" destId="{9FA28C0A-6FF3-4620-ACF5-E662DAED5E61}" srcOrd="1" destOrd="0" parTransId="{1F0165C9-D71F-419D-B42C-033B7FBEF09C}" sibTransId="{1021D113-E96A-47C7-90C9-9352B18F0A95}"/>
    <dgm:cxn modelId="{7E6952FB-2C72-473C-9361-A5B00BA2830B}" type="presOf" srcId="{C87D8DAB-1831-4F17-BCE8-0C26F8F8C966}" destId="{E65462E2-9107-4EEE-9CF8-5B94C671F996}" srcOrd="0" destOrd="0" presId="urn:microsoft.com/office/officeart/2005/8/layout/cycle8"/>
    <dgm:cxn modelId="{19F9A2FA-BB74-45A6-83A6-E77C150A7ED6}" type="presParOf" srcId="{0DD9C4BE-2681-404C-AA93-1B23A8BAD19C}" destId="{F8023739-5D0B-41AC-AC19-E0B06FA77BE1}" srcOrd="0" destOrd="0" presId="urn:microsoft.com/office/officeart/2005/8/layout/cycle8"/>
    <dgm:cxn modelId="{A240CF3E-4265-46C5-8CFF-5F99DBA8F2CC}" type="presParOf" srcId="{0DD9C4BE-2681-404C-AA93-1B23A8BAD19C}" destId="{2FC4EFD9-539E-4051-89BC-1972AAE3A539}" srcOrd="1" destOrd="0" presId="urn:microsoft.com/office/officeart/2005/8/layout/cycle8"/>
    <dgm:cxn modelId="{DF791451-8681-4D76-AF48-52FA252E903B}" type="presParOf" srcId="{0DD9C4BE-2681-404C-AA93-1B23A8BAD19C}" destId="{9F85EC89-11CB-4274-82A7-B7194A86B1A3}" srcOrd="2" destOrd="0" presId="urn:microsoft.com/office/officeart/2005/8/layout/cycle8"/>
    <dgm:cxn modelId="{450E1376-DF9D-4298-9131-138B0F09E242}" type="presParOf" srcId="{0DD9C4BE-2681-404C-AA93-1B23A8BAD19C}" destId="{1D327C43-66B9-4D71-B040-5625A338D3D6}" srcOrd="3" destOrd="0" presId="urn:microsoft.com/office/officeart/2005/8/layout/cycle8"/>
    <dgm:cxn modelId="{D572E159-FCA2-42A8-9558-D31D667FA3DF}" type="presParOf" srcId="{0DD9C4BE-2681-404C-AA93-1B23A8BAD19C}" destId="{D1968989-3F6C-4B86-A459-26E845953CB2}" srcOrd="4" destOrd="0" presId="urn:microsoft.com/office/officeart/2005/8/layout/cycle8"/>
    <dgm:cxn modelId="{576AE569-52CA-454C-A076-FA143E1908E6}" type="presParOf" srcId="{0DD9C4BE-2681-404C-AA93-1B23A8BAD19C}" destId="{53DC2627-E5EB-4D32-9F5C-4C04240AA4C9}" srcOrd="5" destOrd="0" presId="urn:microsoft.com/office/officeart/2005/8/layout/cycle8"/>
    <dgm:cxn modelId="{52B8DF76-3320-4669-BA73-58B20917DB76}" type="presParOf" srcId="{0DD9C4BE-2681-404C-AA93-1B23A8BAD19C}" destId="{9096357F-5E43-4751-B529-3EE44A685E2C}" srcOrd="6" destOrd="0" presId="urn:microsoft.com/office/officeart/2005/8/layout/cycle8"/>
    <dgm:cxn modelId="{DF4F7A7B-1158-45EC-9920-A34E3B2A2022}" type="presParOf" srcId="{0DD9C4BE-2681-404C-AA93-1B23A8BAD19C}" destId="{8441FDEB-0451-479A-A69E-2098E5E2E9BE}" srcOrd="7" destOrd="0" presId="urn:microsoft.com/office/officeart/2005/8/layout/cycle8"/>
    <dgm:cxn modelId="{B0CFD6C9-2D0F-4B84-B7F6-8C7B7895799C}" type="presParOf" srcId="{0DD9C4BE-2681-404C-AA93-1B23A8BAD19C}" destId="{E65462E2-9107-4EEE-9CF8-5B94C671F996}" srcOrd="8" destOrd="0" presId="urn:microsoft.com/office/officeart/2005/8/layout/cycle8"/>
    <dgm:cxn modelId="{94951C11-0C6B-4438-9BBB-675B709F9160}" type="presParOf" srcId="{0DD9C4BE-2681-404C-AA93-1B23A8BAD19C}" destId="{793F165F-EABC-42FA-956C-08E40C18DD1C}" srcOrd="9" destOrd="0" presId="urn:microsoft.com/office/officeart/2005/8/layout/cycle8"/>
    <dgm:cxn modelId="{B815DED4-7224-43B1-84DC-3B0B7646C46F}" type="presParOf" srcId="{0DD9C4BE-2681-404C-AA93-1B23A8BAD19C}" destId="{0DFEB1F4-E4FD-4388-93A2-5AC758EB4794}" srcOrd="10" destOrd="0" presId="urn:microsoft.com/office/officeart/2005/8/layout/cycle8"/>
    <dgm:cxn modelId="{46315D73-ED4A-4A23-AF9E-8E4CC9CEB329}" type="presParOf" srcId="{0DD9C4BE-2681-404C-AA93-1B23A8BAD19C}" destId="{F42890C5-D698-4D1C-94B5-D54C229882BC}" srcOrd="11" destOrd="0" presId="urn:microsoft.com/office/officeart/2005/8/layout/cycle8"/>
    <dgm:cxn modelId="{C26D5B0C-6282-49E2-8DD0-6C5C9DEC0B06}" type="presParOf" srcId="{0DD9C4BE-2681-404C-AA93-1B23A8BAD19C}" destId="{EB1E148B-E85D-452B-B98F-38434B5C63B6}" srcOrd="12" destOrd="0" presId="urn:microsoft.com/office/officeart/2005/8/layout/cycle8"/>
    <dgm:cxn modelId="{1952B2F7-EBBC-4B82-AC7C-962478635B55}" type="presParOf" srcId="{0DD9C4BE-2681-404C-AA93-1B23A8BAD19C}" destId="{6102FFAB-2B78-416B-B457-FA5B10AC98CD}" srcOrd="13" destOrd="0" presId="urn:microsoft.com/office/officeart/2005/8/layout/cycle8"/>
    <dgm:cxn modelId="{5864B245-C64E-4270-B064-E520A215B46B}" type="presParOf" srcId="{0DD9C4BE-2681-404C-AA93-1B23A8BAD19C}" destId="{925D8B98-2825-4186-B57E-5180A4E9DCFB}"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49AF5A-47CB-4DBB-B084-50465221A660}"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CA"/>
        </a:p>
      </dgm:t>
    </dgm:pt>
    <dgm:pt modelId="{122CA31C-832C-4CF1-AE23-A514E2C13610}">
      <dgm:prSet phldrT="[Text]"/>
      <dgm:spPr>
        <a:solidFill>
          <a:srgbClr val="92D050"/>
        </a:solidFill>
      </dgm:spPr>
      <dgm:t>
        <a:bodyPr/>
        <a:lstStyle/>
        <a:p>
          <a:r>
            <a:rPr lang="en-CA" dirty="0"/>
            <a:t>Task Entry (Module 1)</a:t>
          </a:r>
        </a:p>
      </dgm:t>
    </dgm:pt>
    <dgm:pt modelId="{0D189CF4-F74C-4DF3-8976-EFA71663BCE1}" type="parTrans" cxnId="{6B0758DC-9B73-4837-8B9E-DE95D8C447C1}">
      <dgm:prSet/>
      <dgm:spPr/>
      <dgm:t>
        <a:bodyPr/>
        <a:lstStyle/>
        <a:p>
          <a:endParaRPr lang="en-CA"/>
        </a:p>
      </dgm:t>
    </dgm:pt>
    <dgm:pt modelId="{DEBFFC3D-2AA6-4E3F-B933-636E46F462DC}" type="sibTrans" cxnId="{6B0758DC-9B73-4837-8B9E-DE95D8C447C1}">
      <dgm:prSet/>
      <dgm:spPr/>
      <dgm:t>
        <a:bodyPr/>
        <a:lstStyle/>
        <a:p>
          <a:endParaRPr lang="en-CA"/>
        </a:p>
      </dgm:t>
    </dgm:pt>
    <dgm:pt modelId="{0704BEE7-DA3B-40EF-A9E5-BBFCCFC39C7E}">
      <dgm:prSet phldrT="[Text]"/>
      <dgm:spPr/>
      <dgm:t>
        <a:bodyPr/>
        <a:lstStyle/>
        <a:p>
          <a:r>
            <a:rPr lang="en-CA" dirty="0"/>
            <a:t>Project Level Task</a:t>
          </a:r>
        </a:p>
      </dgm:t>
    </dgm:pt>
    <dgm:pt modelId="{7FC35E57-E861-4E16-A583-ACBBEB0DA49B}" type="parTrans" cxnId="{5DEF4E7B-5096-4817-9836-B961A3E419B5}">
      <dgm:prSet/>
      <dgm:spPr/>
      <dgm:t>
        <a:bodyPr/>
        <a:lstStyle/>
        <a:p>
          <a:endParaRPr lang="en-CA"/>
        </a:p>
      </dgm:t>
    </dgm:pt>
    <dgm:pt modelId="{9A60D288-F06E-40B9-833F-2DFF1C923DE1}" type="sibTrans" cxnId="{5DEF4E7B-5096-4817-9836-B961A3E419B5}">
      <dgm:prSet/>
      <dgm:spPr/>
      <dgm:t>
        <a:bodyPr/>
        <a:lstStyle/>
        <a:p>
          <a:endParaRPr lang="en-CA"/>
        </a:p>
      </dgm:t>
    </dgm:pt>
    <dgm:pt modelId="{57C66D3C-8120-4CCC-A323-0E2B3D56F5FB}">
      <dgm:prSet phldrT="[Text]"/>
      <dgm:spPr>
        <a:solidFill>
          <a:srgbClr val="92D050"/>
        </a:solidFill>
      </dgm:spPr>
      <dgm:t>
        <a:bodyPr/>
        <a:lstStyle/>
        <a:p>
          <a:r>
            <a:rPr lang="en-CA" dirty="0"/>
            <a:t>Task Logic (Module 1 &amp; 2)</a:t>
          </a:r>
        </a:p>
      </dgm:t>
    </dgm:pt>
    <dgm:pt modelId="{9AE652E5-1D4A-4202-94E3-AF02CC9AEA1E}" type="parTrans" cxnId="{CAE07477-D2E5-433C-8C54-E2DFAD0A22BB}">
      <dgm:prSet/>
      <dgm:spPr/>
      <dgm:t>
        <a:bodyPr/>
        <a:lstStyle/>
        <a:p>
          <a:endParaRPr lang="en-CA"/>
        </a:p>
      </dgm:t>
    </dgm:pt>
    <dgm:pt modelId="{E06A712B-90AD-437B-9814-8792EE7C8099}" type="sibTrans" cxnId="{CAE07477-D2E5-433C-8C54-E2DFAD0A22BB}">
      <dgm:prSet/>
      <dgm:spPr/>
      <dgm:t>
        <a:bodyPr/>
        <a:lstStyle/>
        <a:p>
          <a:endParaRPr lang="en-CA"/>
        </a:p>
      </dgm:t>
    </dgm:pt>
    <dgm:pt modelId="{E63A0C5D-5CDF-47C7-9F80-3E82009EE026}">
      <dgm:prSet phldrT="[Text]"/>
      <dgm:spPr/>
      <dgm:t>
        <a:bodyPr/>
        <a:lstStyle/>
        <a:p>
          <a:r>
            <a:rPr lang="en-CA" dirty="0"/>
            <a:t>What comes next?</a:t>
          </a:r>
        </a:p>
      </dgm:t>
    </dgm:pt>
    <dgm:pt modelId="{84F8C03F-AF4F-4485-927F-BA9EBCC718F9}" type="parTrans" cxnId="{BC6D8F22-9075-4E0C-AD48-8DDF1C8EFD2E}">
      <dgm:prSet/>
      <dgm:spPr/>
      <dgm:t>
        <a:bodyPr/>
        <a:lstStyle/>
        <a:p>
          <a:endParaRPr lang="en-CA"/>
        </a:p>
      </dgm:t>
    </dgm:pt>
    <dgm:pt modelId="{503C8BC6-93E5-4B2B-A037-A97157D275DB}" type="sibTrans" cxnId="{BC6D8F22-9075-4E0C-AD48-8DDF1C8EFD2E}">
      <dgm:prSet/>
      <dgm:spPr/>
      <dgm:t>
        <a:bodyPr/>
        <a:lstStyle/>
        <a:p>
          <a:endParaRPr lang="en-CA"/>
        </a:p>
      </dgm:t>
    </dgm:pt>
    <dgm:pt modelId="{58CEA43F-9746-4E04-A1C5-C6BB1010D358}">
      <dgm:prSet phldrT="[Text]"/>
      <dgm:spPr>
        <a:solidFill>
          <a:srgbClr val="92D050"/>
        </a:solidFill>
      </dgm:spPr>
      <dgm:t>
        <a:bodyPr/>
        <a:lstStyle/>
        <a:p>
          <a:r>
            <a:rPr lang="en-CA" dirty="0"/>
            <a:t>Task Constraints (Module 2)</a:t>
          </a:r>
        </a:p>
      </dgm:t>
    </dgm:pt>
    <dgm:pt modelId="{DA3491C6-E167-499A-954C-A82724AECB25}" type="parTrans" cxnId="{5FF7D7F0-AE24-423B-8898-5BFC2D4FFA31}">
      <dgm:prSet/>
      <dgm:spPr/>
      <dgm:t>
        <a:bodyPr/>
        <a:lstStyle/>
        <a:p>
          <a:endParaRPr lang="en-CA"/>
        </a:p>
      </dgm:t>
    </dgm:pt>
    <dgm:pt modelId="{B96D4D63-4FBD-4504-BDD0-4C406181115D}" type="sibTrans" cxnId="{5FF7D7F0-AE24-423B-8898-5BFC2D4FFA31}">
      <dgm:prSet/>
      <dgm:spPr/>
      <dgm:t>
        <a:bodyPr/>
        <a:lstStyle/>
        <a:p>
          <a:endParaRPr lang="en-CA"/>
        </a:p>
      </dgm:t>
    </dgm:pt>
    <dgm:pt modelId="{74708C11-FE25-4105-A7CD-763B3DF9E827}">
      <dgm:prSet phldrT="[Text]"/>
      <dgm:spPr/>
      <dgm:t>
        <a:bodyPr/>
        <a:lstStyle/>
        <a:p>
          <a:r>
            <a:rPr lang="en-CA" dirty="0"/>
            <a:t>Resource Creation and Allocation (Module 3)</a:t>
          </a:r>
        </a:p>
      </dgm:t>
    </dgm:pt>
    <dgm:pt modelId="{EAF9FF6F-1287-47B8-9049-7357A6FCBACA}" type="parTrans" cxnId="{629FAF77-8E76-4133-971F-BB333D10EB9A}">
      <dgm:prSet/>
      <dgm:spPr/>
      <dgm:t>
        <a:bodyPr/>
        <a:lstStyle/>
        <a:p>
          <a:endParaRPr lang="en-CA"/>
        </a:p>
      </dgm:t>
    </dgm:pt>
    <dgm:pt modelId="{C2EA9972-0D02-4FDB-A561-51FA2472D83F}" type="sibTrans" cxnId="{629FAF77-8E76-4133-971F-BB333D10EB9A}">
      <dgm:prSet/>
      <dgm:spPr/>
      <dgm:t>
        <a:bodyPr/>
        <a:lstStyle/>
        <a:p>
          <a:endParaRPr lang="en-CA"/>
        </a:p>
      </dgm:t>
    </dgm:pt>
    <dgm:pt modelId="{E70D880B-05F0-45C2-96BB-4879F929B0C6}">
      <dgm:prSet phldrT="[Text]"/>
      <dgm:spPr>
        <a:solidFill>
          <a:srgbClr val="FF0000"/>
        </a:solidFill>
      </dgm:spPr>
      <dgm:t>
        <a:bodyPr/>
        <a:lstStyle/>
        <a:p>
          <a:r>
            <a:rPr lang="en-CA" dirty="0"/>
            <a:t>Schedule Balancing (Module 5 &amp; 6)</a:t>
          </a:r>
        </a:p>
      </dgm:t>
    </dgm:pt>
    <dgm:pt modelId="{6FF08167-1628-477A-B1F0-A7B44E34522D}" type="parTrans" cxnId="{A35267B6-431A-41E5-88A6-077209045B44}">
      <dgm:prSet/>
      <dgm:spPr/>
      <dgm:t>
        <a:bodyPr/>
        <a:lstStyle/>
        <a:p>
          <a:endParaRPr lang="en-CA"/>
        </a:p>
      </dgm:t>
    </dgm:pt>
    <dgm:pt modelId="{DF62A870-947C-44F4-9EA8-B49A592E73D8}" type="sibTrans" cxnId="{A35267B6-431A-41E5-88A6-077209045B44}">
      <dgm:prSet/>
      <dgm:spPr/>
      <dgm:t>
        <a:bodyPr/>
        <a:lstStyle/>
        <a:p>
          <a:endParaRPr lang="en-CA"/>
        </a:p>
      </dgm:t>
    </dgm:pt>
    <dgm:pt modelId="{9B602911-9123-49BE-9755-0B3D883C85A9}">
      <dgm:prSet phldrT="[Text]"/>
      <dgm:spPr/>
      <dgm:t>
        <a:bodyPr/>
        <a:lstStyle/>
        <a:p>
          <a:r>
            <a:rPr lang="en-CA" dirty="0"/>
            <a:t>Triple Constraint Management</a:t>
          </a:r>
        </a:p>
      </dgm:t>
    </dgm:pt>
    <dgm:pt modelId="{84E4CD38-A6E0-4897-9A02-18C929245100}" type="parTrans" cxnId="{7BEDD0D7-95E8-4B61-9856-AF9FAF03F961}">
      <dgm:prSet/>
      <dgm:spPr/>
      <dgm:t>
        <a:bodyPr/>
        <a:lstStyle/>
        <a:p>
          <a:endParaRPr lang="en-CA"/>
        </a:p>
      </dgm:t>
    </dgm:pt>
    <dgm:pt modelId="{141A0722-248E-4454-88D9-8997A2138A5D}" type="sibTrans" cxnId="{7BEDD0D7-95E8-4B61-9856-AF9FAF03F961}">
      <dgm:prSet/>
      <dgm:spPr/>
      <dgm:t>
        <a:bodyPr/>
        <a:lstStyle/>
        <a:p>
          <a:endParaRPr lang="en-CA"/>
        </a:p>
      </dgm:t>
    </dgm:pt>
    <dgm:pt modelId="{4C016162-817A-4019-AF91-565591E2408B}">
      <dgm:prSet phldrT="[Text]"/>
      <dgm:spPr/>
      <dgm:t>
        <a:bodyPr/>
        <a:lstStyle/>
        <a:p>
          <a:r>
            <a:rPr lang="en-CA" dirty="0"/>
            <a:t>Sub-Deliverables</a:t>
          </a:r>
        </a:p>
      </dgm:t>
    </dgm:pt>
    <dgm:pt modelId="{33FE53E1-ABA9-4B45-A407-8EDE3D36FE17}" type="parTrans" cxnId="{C5BA2890-3DE2-448D-9E21-27A1777C6D01}">
      <dgm:prSet/>
      <dgm:spPr/>
      <dgm:t>
        <a:bodyPr/>
        <a:lstStyle/>
        <a:p>
          <a:endParaRPr lang="en-CA"/>
        </a:p>
      </dgm:t>
    </dgm:pt>
    <dgm:pt modelId="{0A4726D1-2A0C-4926-B8B7-EDC8D7DAF283}" type="sibTrans" cxnId="{C5BA2890-3DE2-448D-9E21-27A1777C6D01}">
      <dgm:prSet/>
      <dgm:spPr/>
      <dgm:t>
        <a:bodyPr/>
        <a:lstStyle/>
        <a:p>
          <a:endParaRPr lang="en-CA"/>
        </a:p>
      </dgm:t>
    </dgm:pt>
    <dgm:pt modelId="{C0B6A404-431B-411F-9E88-1465F6A1F49C}">
      <dgm:prSet phldrT="[Text]"/>
      <dgm:spPr/>
      <dgm:t>
        <a:bodyPr/>
        <a:lstStyle/>
        <a:p>
          <a:r>
            <a:rPr lang="en-CA" dirty="0"/>
            <a:t>Work Packages/Products</a:t>
          </a:r>
        </a:p>
      </dgm:t>
    </dgm:pt>
    <dgm:pt modelId="{1E500FD6-0F14-46BB-B3DB-6D8401654FB4}" type="parTrans" cxnId="{F98943C9-44A3-4D6A-9B4A-ACD7124859A1}">
      <dgm:prSet/>
      <dgm:spPr/>
      <dgm:t>
        <a:bodyPr/>
        <a:lstStyle/>
        <a:p>
          <a:endParaRPr lang="en-CA"/>
        </a:p>
      </dgm:t>
    </dgm:pt>
    <dgm:pt modelId="{5B0F6461-E27C-4EAC-9C14-7854CF126BA2}" type="sibTrans" cxnId="{F98943C9-44A3-4D6A-9B4A-ACD7124859A1}">
      <dgm:prSet/>
      <dgm:spPr/>
      <dgm:t>
        <a:bodyPr/>
        <a:lstStyle/>
        <a:p>
          <a:endParaRPr lang="en-CA"/>
        </a:p>
      </dgm:t>
    </dgm:pt>
    <dgm:pt modelId="{43067802-3C88-44CA-9432-967005859564}">
      <dgm:prSet phldrT="[Text]"/>
      <dgm:spPr/>
      <dgm:t>
        <a:bodyPr/>
        <a:lstStyle/>
        <a:p>
          <a:r>
            <a:rPr lang="en-CA" dirty="0"/>
            <a:t>Activities</a:t>
          </a:r>
        </a:p>
      </dgm:t>
    </dgm:pt>
    <dgm:pt modelId="{73DDC339-98F6-4D3E-8F7E-F88063FBBC37}" type="parTrans" cxnId="{0B238B6A-4CF8-4863-9A93-D1501EC8D9D2}">
      <dgm:prSet/>
      <dgm:spPr/>
      <dgm:t>
        <a:bodyPr/>
        <a:lstStyle/>
        <a:p>
          <a:endParaRPr lang="en-CA"/>
        </a:p>
      </dgm:t>
    </dgm:pt>
    <dgm:pt modelId="{96B5D5CB-7014-4C7B-BD81-AA1E1B5D6CAC}" type="sibTrans" cxnId="{0B238B6A-4CF8-4863-9A93-D1501EC8D9D2}">
      <dgm:prSet/>
      <dgm:spPr/>
      <dgm:t>
        <a:bodyPr/>
        <a:lstStyle/>
        <a:p>
          <a:endParaRPr lang="en-CA"/>
        </a:p>
      </dgm:t>
    </dgm:pt>
    <dgm:pt modelId="{CA854035-49A1-416E-A0F9-441F0BF4936E}">
      <dgm:prSet phldrT="[Text]"/>
      <dgm:spPr/>
      <dgm:t>
        <a:bodyPr/>
        <a:lstStyle/>
        <a:p>
          <a:r>
            <a:rPr lang="en-CA" dirty="0"/>
            <a:t>Milestones</a:t>
          </a:r>
        </a:p>
      </dgm:t>
    </dgm:pt>
    <dgm:pt modelId="{41BDDC72-D735-44E1-81AC-62C6BC70076D}" type="parTrans" cxnId="{600B79A6-6B80-4F39-A6D1-8488A7C1BA26}">
      <dgm:prSet/>
      <dgm:spPr/>
      <dgm:t>
        <a:bodyPr/>
        <a:lstStyle/>
        <a:p>
          <a:endParaRPr lang="en-CA"/>
        </a:p>
      </dgm:t>
    </dgm:pt>
    <dgm:pt modelId="{3987F660-9A00-4B84-B779-1642C051CA39}" type="sibTrans" cxnId="{600B79A6-6B80-4F39-A6D1-8488A7C1BA26}">
      <dgm:prSet/>
      <dgm:spPr/>
      <dgm:t>
        <a:bodyPr/>
        <a:lstStyle/>
        <a:p>
          <a:endParaRPr lang="en-CA"/>
        </a:p>
      </dgm:t>
    </dgm:pt>
    <dgm:pt modelId="{94278367-2B23-464C-A7E5-1F4FE65C27A7}">
      <dgm:prSet phldrT="[Text]"/>
      <dgm:spPr/>
      <dgm:t>
        <a:bodyPr/>
        <a:lstStyle/>
        <a:p>
          <a:r>
            <a:rPr lang="en-CA" dirty="0"/>
            <a:t>Support Activities (Meetings)</a:t>
          </a:r>
        </a:p>
      </dgm:t>
    </dgm:pt>
    <dgm:pt modelId="{04EA0EF5-7C5E-4684-894E-8B63D023F199}" type="parTrans" cxnId="{28BA7581-6913-4DB3-9A63-9998ECE3FC0D}">
      <dgm:prSet/>
      <dgm:spPr/>
      <dgm:t>
        <a:bodyPr/>
        <a:lstStyle/>
        <a:p>
          <a:endParaRPr lang="en-CA"/>
        </a:p>
      </dgm:t>
    </dgm:pt>
    <dgm:pt modelId="{7073809C-B64A-43BD-9A65-F55F93436B1D}" type="sibTrans" cxnId="{28BA7581-6913-4DB3-9A63-9998ECE3FC0D}">
      <dgm:prSet/>
      <dgm:spPr/>
      <dgm:t>
        <a:bodyPr/>
        <a:lstStyle/>
        <a:p>
          <a:endParaRPr lang="en-CA"/>
        </a:p>
      </dgm:t>
    </dgm:pt>
    <dgm:pt modelId="{E65670E9-1CCA-4651-8D5D-467EEB279588}">
      <dgm:prSet phldrT="[Text]"/>
      <dgm:spPr/>
      <dgm:t>
        <a:bodyPr/>
        <a:lstStyle/>
        <a:p>
          <a:r>
            <a:rPr lang="en-CA" dirty="0"/>
            <a:t>What do I need to start?</a:t>
          </a:r>
        </a:p>
      </dgm:t>
    </dgm:pt>
    <dgm:pt modelId="{8B23C4E6-6E75-4FE5-816F-66950C3FEF58}" type="parTrans" cxnId="{577ABE28-05EE-4F6F-B1E7-C5B246B5A910}">
      <dgm:prSet/>
      <dgm:spPr/>
      <dgm:t>
        <a:bodyPr/>
        <a:lstStyle/>
        <a:p>
          <a:endParaRPr lang="en-CA"/>
        </a:p>
      </dgm:t>
    </dgm:pt>
    <dgm:pt modelId="{B06D4C83-8F3A-4C5D-B9EE-119DCC7B3241}" type="sibTrans" cxnId="{577ABE28-05EE-4F6F-B1E7-C5B246B5A910}">
      <dgm:prSet/>
      <dgm:spPr/>
      <dgm:t>
        <a:bodyPr/>
        <a:lstStyle/>
        <a:p>
          <a:endParaRPr lang="en-CA"/>
        </a:p>
      </dgm:t>
    </dgm:pt>
    <dgm:pt modelId="{7C5946D5-691A-45B6-B5DA-83E3942DEAE9}">
      <dgm:prSet phldrT="[Text]"/>
      <dgm:spPr/>
      <dgm:t>
        <a:bodyPr/>
        <a:lstStyle/>
        <a:p>
          <a:r>
            <a:rPr lang="en-CA" dirty="0"/>
            <a:t>Is there a delay before next task</a:t>
          </a:r>
        </a:p>
      </dgm:t>
    </dgm:pt>
    <dgm:pt modelId="{4613ED67-6264-4E28-8AD3-9CB6F2B677FE}" type="parTrans" cxnId="{AF70EFF1-ED47-4EA7-A980-BD3EC15CA1D3}">
      <dgm:prSet/>
      <dgm:spPr/>
      <dgm:t>
        <a:bodyPr/>
        <a:lstStyle/>
        <a:p>
          <a:endParaRPr lang="en-CA"/>
        </a:p>
      </dgm:t>
    </dgm:pt>
    <dgm:pt modelId="{1E4326EC-0CEB-46F9-AD8E-8B59A9882C25}" type="sibTrans" cxnId="{AF70EFF1-ED47-4EA7-A980-BD3EC15CA1D3}">
      <dgm:prSet/>
      <dgm:spPr/>
      <dgm:t>
        <a:bodyPr/>
        <a:lstStyle/>
        <a:p>
          <a:endParaRPr lang="en-CA"/>
        </a:p>
      </dgm:t>
    </dgm:pt>
    <dgm:pt modelId="{20F5D4D3-A511-488E-9A46-527016274A10}">
      <dgm:prSet phldrT="[Text]"/>
      <dgm:spPr/>
      <dgm:t>
        <a:bodyPr/>
        <a:lstStyle/>
        <a:p>
          <a:r>
            <a:rPr lang="en-CA" dirty="0"/>
            <a:t>What must happen on a particular date?</a:t>
          </a:r>
        </a:p>
      </dgm:t>
    </dgm:pt>
    <dgm:pt modelId="{FB4F3FAE-5CCF-478A-8A63-183B7F612B62}" type="parTrans" cxnId="{BFE3BF90-CFB6-4F7B-B9C5-C3B56AFE3201}">
      <dgm:prSet/>
      <dgm:spPr/>
      <dgm:t>
        <a:bodyPr/>
        <a:lstStyle/>
        <a:p>
          <a:endParaRPr lang="en-CA"/>
        </a:p>
      </dgm:t>
    </dgm:pt>
    <dgm:pt modelId="{B02EFE31-DECE-48C7-9CDF-6008FCA19DAA}" type="sibTrans" cxnId="{BFE3BF90-CFB6-4F7B-B9C5-C3B56AFE3201}">
      <dgm:prSet/>
      <dgm:spPr/>
      <dgm:t>
        <a:bodyPr/>
        <a:lstStyle/>
        <a:p>
          <a:endParaRPr lang="en-CA"/>
        </a:p>
      </dgm:t>
    </dgm:pt>
    <dgm:pt modelId="{A90ED7D0-B934-4BDF-9624-DD9555E521EF}">
      <dgm:prSet phldrT="[Text]"/>
      <dgm:spPr/>
      <dgm:t>
        <a:bodyPr/>
        <a:lstStyle/>
        <a:p>
          <a:r>
            <a:rPr lang="en-CA" dirty="0"/>
            <a:t>What must happen before/after a date</a:t>
          </a:r>
        </a:p>
      </dgm:t>
    </dgm:pt>
    <dgm:pt modelId="{F61C427A-95B1-495E-BC68-889082E88E51}" type="parTrans" cxnId="{C213316E-08C5-470A-8D2C-3A8FE431BD99}">
      <dgm:prSet/>
      <dgm:spPr/>
      <dgm:t>
        <a:bodyPr/>
        <a:lstStyle/>
        <a:p>
          <a:endParaRPr lang="en-CA"/>
        </a:p>
      </dgm:t>
    </dgm:pt>
    <dgm:pt modelId="{6B0D338D-82E6-45E4-8CFF-89F84C29DDBA}" type="sibTrans" cxnId="{C213316E-08C5-470A-8D2C-3A8FE431BD99}">
      <dgm:prSet/>
      <dgm:spPr/>
      <dgm:t>
        <a:bodyPr/>
        <a:lstStyle/>
        <a:p>
          <a:endParaRPr lang="en-CA"/>
        </a:p>
      </dgm:t>
    </dgm:pt>
    <dgm:pt modelId="{04548ADC-B021-45CE-8B90-DF42E171464F}">
      <dgm:prSet phldrT="[Text]"/>
      <dgm:spPr/>
      <dgm:t>
        <a:bodyPr/>
        <a:lstStyle/>
        <a:p>
          <a:r>
            <a:rPr lang="en-CA" dirty="0"/>
            <a:t>When should I finish this task</a:t>
          </a:r>
        </a:p>
      </dgm:t>
    </dgm:pt>
    <dgm:pt modelId="{E0609752-3A33-4322-9740-5C1B22EB8DCB}" type="parTrans" cxnId="{7310CAA5-5316-4814-916C-E91EBEF07482}">
      <dgm:prSet/>
      <dgm:spPr/>
      <dgm:t>
        <a:bodyPr/>
        <a:lstStyle/>
        <a:p>
          <a:endParaRPr lang="en-CA"/>
        </a:p>
      </dgm:t>
    </dgm:pt>
    <dgm:pt modelId="{F7DF6094-9951-405E-AFC4-02B8E14DF8BA}" type="sibTrans" cxnId="{7310CAA5-5316-4814-916C-E91EBEF07482}">
      <dgm:prSet/>
      <dgm:spPr/>
      <dgm:t>
        <a:bodyPr/>
        <a:lstStyle/>
        <a:p>
          <a:endParaRPr lang="en-CA"/>
        </a:p>
      </dgm:t>
    </dgm:pt>
    <dgm:pt modelId="{2F99A0DC-B9A0-45CE-9510-ED4CEE7F2FC4}">
      <dgm:prSet phldrT="[Text]"/>
      <dgm:spPr/>
      <dgm:t>
        <a:bodyPr/>
        <a:lstStyle/>
        <a:p>
          <a:r>
            <a:rPr lang="en-CA" dirty="0"/>
            <a:t>What People (work) resources</a:t>
          </a:r>
        </a:p>
      </dgm:t>
    </dgm:pt>
    <dgm:pt modelId="{27B745EF-66FF-4686-BF04-34508115E51E}" type="parTrans" cxnId="{E5A09F7C-29AE-4289-BD28-8B4C1800EE05}">
      <dgm:prSet/>
      <dgm:spPr/>
      <dgm:t>
        <a:bodyPr/>
        <a:lstStyle/>
        <a:p>
          <a:endParaRPr lang="en-CA"/>
        </a:p>
      </dgm:t>
    </dgm:pt>
    <dgm:pt modelId="{D4409A49-D689-4F0B-829C-37C932F9D080}" type="sibTrans" cxnId="{E5A09F7C-29AE-4289-BD28-8B4C1800EE05}">
      <dgm:prSet/>
      <dgm:spPr/>
      <dgm:t>
        <a:bodyPr/>
        <a:lstStyle/>
        <a:p>
          <a:endParaRPr lang="en-CA"/>
        </a:p>
      </dgm:t>
    </dgm:pt>
    <dgm:pt modelId="{7E59859A-6AA6-4F3F-B46E-F868813BFC22}">
      <dgm:prSet phldrT="[Text]"/>
      <dgm:spPr/>
      <dgm:t>
        <a:bodyPr/>
        <a:lstStyle/>
        <a:p>
          <a:r>
            <a:rPr lang="en-CA" dirty="0"/>
            <a:t>What machines (work)</a:t>
          </a:r>
        </a:p>
      </dgm:t>
    </dgm:pt>
    <dgm:pt modelId="{C5E5B857-110F-471E-96F3-D0C31382661D}" type="parTrans" cxnId="{A54B847F-34C6-4B9E-98D5-B5191324A610}">
      <dgm:prSet/>
      <dgm:spPr/>
      <dgm:t>
        <a:bodyPr/>
        <a:lstStyle/>
        <a:p>
          <a:endParaRPr lang="en-CA"/>
        </a:p>
      </dgm:t>
    </dgm:pt>
    <dgm:pt modelId="{B7C63543-2098-4ABC-B184-74AD4F6F75FE}" type="sibTrans" cxnId="{A54B847F-34C6-4B9E-98D5-B5191324A610}">
      <dgm:prSet/>
      <dgm:spPr/>
      <dgm:t>
        <a:bodyPr/>
        <a:lstStyle/>
        <a:p>
          <a:endParaRPr lang="en-CA"/>
        </a:p>
      </dgm:t>
    </dgm:pt>
    <dgm:pt modelId="{F12DF24A-B139-4080-AEB1-B3621A59323A}">
      <dgm:prSet phldrT="[Text]"/>
      <dgm:spPr/>
      <dgm:t>
        <a:bodyPr/>
        <a:lstStyle/>
        <a:p>
          <a:r>
            <a:rPr lang="en-CA" dirty="0"/>
            <a:t>What materials (materials)</a:t>
          </a:r>
        </a:p>
      </dgm:t>
    </dgm:pt>
    <dgm:pt modelId="{2F9DFB67-0469-41DA-806C-AC4CC220F742}" type="parTrans" cxnId="{CB6C8899-4F93-4CEC-BBDC-E02C2A684136}">
      <dgm:prSet/>
      <dgm:spPr/>
      <dgm:t>
        <a:bodyPr/>
        <a:lstStyle/>
        <a:p>
          <a:endParaRPr lang="en-CA"/>
        </a:p>
      </dgm:t>
    </dgm:pt>
    <dgm:pt modelId="{ECFDF8C0-40AE-4EA9-B7F6-82E8FE37D65B}" type="sibTrans" cxnId="{CB6C8899-4F93-4CEC-BBDC-E02C2A684136}">
      <dgm:prSet/>
      <dgm:spPr/>
      <dgm:t>
        <a:bodyPr/>
        <a:lstStyle/>
        <a:p>
          <a:endParaRPr lang="en-CA"/>
        </a:p>
      </dgm:t>
    </dgm:pt>
    <dgm:pt modelId="{E3869115-5010-43DD-8BC1-4005A6BC3558}">
      <dgm:prSet phldrT="[Text]"/>
      <dgm:spPr/>
      <dgm:t>
        <a:bodyPr/>
        <a:lstStyle/>
        <a:p>
          <a:r>
            <a:rPr lang="en-CA" dirty="0"/>
            <a:t>What extra costs (costs)</a:t>
          </a:r>
        </a:p>
      </dgm:t>
    </dgm:pt>
    <dgm:pt modelId="{F29C93F0-C6F4-4040-B361-4A8F07C6C540}" type="parTrans" cxnId="{721CB5FC-91B8-40D9-9408-33F45CA31EC7}">
      <dgm:prSet/>
      <dgm:spPr/>
      <dgm:t>
        <a:bodyPr/>
        <a:lstStyle/>
        <a:p>
          <a:endParaRPr lang="en-CA"/>
        </a:p>
      </dgm:t>
    </dgm:pt>
    <dgm:pt modelId="{287EC852-FE9B-4996-8C9A-0D9DA3EAA0E6}" type="sibTrans" cxnId="{721CB5FC-91B8-40D9-9408-33F45CA31EC7}">
      <dgm:prSet/>
      <dgm:spPr/>
      <dgm:t>
        <a:bodyPr/>
        <a:lstStyle/>
        <a:p>
          <a:endParaRPr lang="en-CA"/>
        </a:p>
      </dgm:t>
    </dgm:pt>
    <dgm:pt modelId="{0293D1A7-BFBD-4DB9-8E2F-5E8BF96DF4B6}">
      <dgm:prSet phldrT="[Text]"/>
      <dgm:spPr/>
      <dgm:t>
        <a:bodyPr/>
        <a:lstStyle/>
        <a:p>
          <a:r>
            <a:rPr lang="en-CA" dirty="0"/>
            <a:t>Overallocation of resources removed</a:t>
          </a:r>
        </a:p>
      </dgm:t>
    </dgm:pt>
    <dgm:pt modelId="{894406B9-BD04-4F42-9009-6E7628177920}" type="parTrans" cxnId="{8B6AE85D-357D-4B1C-8189-00A7241B3187}">
      <dgm:prSet/>
      <dgm:spPr/>
      <dgm:t>
        <a:bodyPr/>
        <a:lstStyle/>
        <a:p>
          <a:endParaRPr lang="en-CA"/>
        </a:p>
      </dgm:t>
    </dgm:pt>
    <dgm:pt modelId="{6D860C7F-F190-4740-842C-D6C5F461B9F8}" type="sibTrans" cxnId="{8B6AE85D-357D-4B1C-8189-00A7241B3187}">
      <dgm:prSet/>
      <dgm:spPr/>
      <dgm:t>
        <a:bodyPr/>
        <a:lstStyle/>
        <a:p>
          <a:endParaRPr lang="en-CA"/>
        </a:p>
      </dgm:t>
    </dgm:pt>
    <dgm:pt modelId="{B80ED276-0024-40A1-BE84-5B1F045AB944}">
      <dgm:prSet phldrT="[Text]"/>
      <dgm:spPr/>
      <dgm:t>
        <a:bodyPr/>
        <a:lstStyle/>
        <a:p>
          <a:r>
            <a:rPr lang="en-CA" dirty="0"/>
            <a:t>Schedule dates met</a:t>
          </a:r>
        </a:p>
      </dgm:t>
    </dgm:pt>
    <dgm:pt modelId="{6C81A02A-30C2-4E9C-8264-5BCBD88E2BF8}" type="parTrans" cxnId="{20E25521-D15E-40B7-9863-A9F30C637C33}">
      <dgm:prSet/>
      <dgm:spPr/>
      <dgm:t>
        <a:bodyPr/>
        <a:lstStyle/>
        <a:p>
          <a:endParaRPr lang="en-CA"/>
        </a:p>
      </dgm:t>
    </dgm:pt>
    <dgm:pt modelId="{820EF4ED-56C0-4A39-97EA-27DC316CCD94}" type="sibTrans" cxnId="{20E25521-D15E-40B7-9863-A9F30C637C33}">
      <dgm:prSet/>
      <dgm:spPr/>
      <dgm:t>
        <a:bodyPr/>
        <a:lstStyle/>
        <a:p>
          <a:endParaRPr lang="en-CA"/>
        </a:p>
      </dgm:t>
    </dgm:pt>
    <dgm:pt modelId="{24E18D56-F92F-474E-B3CF-2753F00D06D1}">
      <dgm:prSet phldrT="[Text]"/>
      <dgm:spPr/>
      <dgm:t>
        <a:bodyPr/>
        <a:lstStyle/>
        <a:p>
          <a:r>
            <a:rPr lang="en-CA" dirty="0"/>
            <a:t>Cost Constraints met</a:t>
          </a:r>
        </a:p>
      </dgm:t>
    </dgm:pt>
    <dgm:pt modelId="{805952A2-8EC1-4D26-9E2D-4F5D643D1FEA}" type="parTrans" cxnId="{2E91E336-8266-494E-AC7D-06038C9363B0}">
      <dgm:prSet/>
      <dgm:spPr/>
      <dgm:t>
        <a:bodyPr/>
        <a:lstStyle/>
        <a:p>
          <a:endParaRPr lang="en-CA"/>
        </a:p>
      </dgm:t>
    </dgm:pt>
    <dgm:pt modelId="{A22876F9-A556-4C9F-AA8D-9E6CDF69735B}" type="sibTrans" cxnId="{2E91E336-8266-494E-AC7D-06038C9363B0}">
      <dgm:prSet/>
      <dgm:spPr/>
      <dgm:t>
        <a:bodyPr/>
        <a:lstStyle/>
        <a:p>
          <a:endParaRPr lang="en-CA"/>
        </a:p>
      </dgm:t>
    </dgm:pt>
    <dgm:pt modelId="{6A585797-C773-40CA-93D3-F54EDAB2ECE5}" type="pres">
      <dgm:prSet presAssocID="{4949AF5A-47CB-4DBB-B084-50465221A660}" presName="Name0" presStyleCnt="0">
        <dgm:presLayoutVars>
          <dgm:chMax val="5"/>
          <dgm:chPref val="5"/>
          <dgm:dir/>
          <dgm:animLvl val="lvl"/>
        </dgm:presLayoutVars>
      </dgm:prSet>
      <dgm:spPr/>
    </dgm:pt>
    <dgm:pt modelId="{9178267F-161E-4232-A56C-8E022EB613B3}" type="pres">
      <dgm:prSet presAssocID="{122CA31C-832C-4CF1-AE23-A514E2C13610}" presName="parentText1" presStyleLbl="node1" presStyleIdx="0" presStyleCnt="5">
        <dgm:presLayoutVars>
          <dgm:chMax/>
          <dgm:chPref val="3"/>
          <dgm:bulletEnabled val="1"/>
        </dgm:presLayoutVars>
      </dgm:prSet>
      <dgm:spPr/>
    </dgm:pt>
    <dgm:pt modelId="{21139F65-F627-4840-8993-B88546DFA227}" type="pres">
      <dgm:prSet presAssocID="{122CA31C-832C-4CF1-AE23-A514E2C13610}" presName="childText1" presStyleLbl="solidAlignAcc1" presStyleIdx="0" presStyleCnt="5">
        <dgm:presLayoutVars>
          <dgm:chMax val="0"/>
          <dgm:chPref val="0"/>
          <dgm:bulletEnabled val="1"/>
        </dgm:presLayoutVars>
      </dgm:prSet>
      <dgm:spPr/>
    </dgm:pt>
    <dgm:pt modelId="{E91C83C5-3998-4116-89F0-BDB046B19AEB}" type="pres">
      <dgm:prSet presAssocID="{57C66D3C-8120-4CCC-A323-0E2B3D56F5FB}" presName="parentText2" presStyleLbl="node1" presStyleIdx="1" presStyleCnt="5">
        <dgm:presLayoutVars>
          <dgm:chMax/>
          <dgm:chPref val="3"/>
          <dgm:bulletEnabled val="1"/>
        </dgm:presLayoutVars>
      </dgm:prSet>
      <dgm:spPr/>
    </dgm:pt>
    <dgm:pt modelId="{76109281-94D8-4921-B87E-DC7E86087A51}" type="pres">
      <dgm:prSet presAssocID="{57C66D3C-8120-4CCC-A323-0E2B3D56F5FB}" presName="childText2" presStyleLbl="solidAlignAcc1" presStyleIdx="1" presStyleCnt="5">
        <dgm:presLayoutVars>
          <dgm:chMax val="0"/>
          <dgm:chPref val="0"/>
          <dgm:bulletEnabled val="1"/>
        </dgm:presLayoutVars>
      </dgm:prSet>
      <dgm:spPr/>
    </dgm:pt>
    <dgm:pt modelId="{EDE4AE30-D02C-4C22-919C-F2159CA0344A}" type="pres">
      <dgm:prSet presAssocID="{58CEA43F-9746-4E04-A1C5-C6BB1010D358}" presName="parentText3" presStyleLbl="node1" presStyleIdx="2" presStyleCnt="5">
        <dgm:presLayoutVars>
          <dgm:chMax/>
          <dgm:chPref val="3"/>
          <dgm:bulletEnabled val="1"/>
        </dgm:presLayoutVars>
      </dgm:prSet>
      <dgm:spPr/>
    </dgm:pt>
    <dgm:pt modelId="{C35F3087-3345-4CD4-BEA6-570DC50B6424}" type="pres">
      <dgm:prSet presAssocID="{58CEA43F-9746-4E04-A1C5-C6BB1010D358}" presName="childText3" presStyleLbl="solidAlignAcc1" presStyleIdx="2" presStyleCnt="5">
        <dgm:presLayoutVars>
          <dgm:chMax val="0"/>
          <dgm:chPref val="0"/>
          <dgm:bulletEnabled val="1"/>
        </dgm:presLayoutVars>
      </dgm:prSet>
      <dgm:spPr/>
    </dgm:pt>
    <dgm:pt modelId="{E8B6BDBA-D5FE-4380-8F07-48B8F49572A8}" type="pres">
      <dgm:prSet presAssocID="{74708C11-FE25-4105-A7CD-763B3DF9E827}" presName="parentText4" presStyleLbl="node1" presStyleIdx="3" presStyleCnt="5">
        <dgm:presLayoutVars>
          <dgm:chMax/>
          <dgm:chPref val="3"/>
          <dgm:bulletEnabled val="1"/>
        </dgm:presLayoutVars>
      </dgm:prSet>
      <dgm:spPr/>
    </dgm:pt>
    <dgm:pt modelId="{5B2C981A-3902-4B42-9FE5-F3DBBF1C6042}" type="pres">
      <dgm:prSet presAssocID="{74708C11-FE25-4105-A7CD-763B3DF9E827}" presName="childText4" presStyleLbl="solidAlignAcc1" presStyleIdx="3" presStyleCnt="5">
        <dgm:presLayoutVars>
          <dgm:chMax val="0"/>
          <dgm:chPref val="0"/>
          <dgm:bulletEnabled val="1"/>
        </dgm:presLayoutVars>
      </dgm:prSet>
      <dgm:spPr/>
    </dgm:pt>
    <dgm:pt modelId="{1B66E25D-EBBC-4D5C-B59B-020D9E9CEDE4}" type="pres">
      <dgm:prSet presAssocID="{E70D880B-05F0-45C2-96BB-4879F929B0C6}" presName="parentText5" presStyleLbl="node1" presStyleIdx="4" presStyleCnt="5">
        <dgm:presLayoutVars>
          <dgm:chMax/>
          <dgm:chPref val="3"/>
          <dgm:bulletEnabled val="1"/>
        </dgm:presLayoutVars>
      </dgm:prSet>
      <dgm:spPr/>
    </dgm:pt>
    <dgm:pt modelId="{A26AF5C3-8C93-4E50-BF67-895C45F47D88}" type="pres">
      <dgm:prSet presAssocID="{E70D880B-05F0-45C2-96BB-4879F929B0C6}" presName="childText5" presStyleLbl="solidAlignAcc1" presStyleIdx="4" presStyleCnt="5">
        <dgm:presLayoutVars>
          <dgm:chMax val="0"/>
          <dgm:chPref val="0"/>
          <dgm:bulletEnabled val="1"/>
        </dgm:presLayoutVars>
      </dgm:prSet>
      <dgm:spPr/>
    </dgm:pt>
  </dgm:ptLst>
  <dgm:cxnLst>
    <dgm:cxn modelId="{C8633003-3F2A-4CD6-98FC-96614985AC67}" type="presOf" srcId="{58CEA43F-9746-4E04-A1C5-C6BB1010D358}" destId="{EDE4AE30-D02C-4C22-919C-F2159CA0344A}" srcOrd="0" destOrd="0" presId="urn:microsoft.com/office/officeart/2009/3/layout/IncreasingArrowsProcess"/>
    <dgm:cxn modelId="{3EB1A318-CA5B-45CF-BAE6-7AEBE4E5C1C1}" type="presOf" srcId="{F12DF24A-B139-4080-AEB1-B3621A59323A}" destId="{5B2C981A-3902-4B42-9FE5-F3DBBF1C6042}" srcOrd="0" destOrd="2" presId="urn:microsoft.com/office/officeart/2009/3/layout/IncreasingArrowsProcess"/>
    <dgm:cxn modelId="{8FD66E21-E59A-46EB-8440-C7423E3E19D7}" type="presOf" srcId="{E65670E9-1CCA-4651-8D5D-467EEB279588}" destId="{76109281-94D8-4921-B87E-DC7E86087A51}" srcOrd="0" destOrd="1" presId="urn:microsoft.com/office/officeart/2009/3/layout/IncreasingArrowsProcess"/>
    <dgm:cxn modelId="{20E25521-D15E-40B7-9863-A9F30C637C33}" srcId="{E70D880B-05F0-45C2-96BB-4879F929B0C6}" destId="{B80ED276-0024-40A1-BE84-5B1F045AB944}" srcOrd="2" destOrd="0" parTransId="{6C81A02A-30C2-4E9C-8264-5BCBD88E2BF8}" sibTransId="{820EF4ED-56C0-4A39-97EA-27DC316CCD94}"/>
    <dgm:cxn modelId="{071C8822-1CC1-4F5B-A8AD-0AA16506B378}" type="presOf" srcId="{E63A0C5D-5CDF-47C7-9F80-3E82009EE026}" destId="{76109281-94D8-4921-B87E-DC7E86087A51}" srcOrd="0" destOrd="0" presId="urn:microsoft.com/office/officeart/2009/3/layout/IncreasingArrowsProcess"/>
    <dgm:cxn modelId="{BC6D8F22-9075-4E0C-AD48-8DDF1C8EFD2E}" srcId="{57C66D3C-8120-4CCC-A323-0E2B3D56F5FB}" destId="{E63A0C5D-5CDF-47C7-9F80-3E82009EE026}" srcOrd="0" destOrd="0" parTransId="{84F8C03F-AF4F-4485-927F-BA9EBCC718F9}" sibTransId="{503C8BC6-93E5-4B2B-A037-A97157D275DB}"/>
    <dgm:cxn modelId="{05389923-5042-4FBF-A0CE-0BF44D18F35C}" type="presOf" srcId="{0293D1A7-BFBD-4DB9-8E2F-5E8BF96DF4B6}" destId="{A26AF5C3-8C93-4E50-BF67-895C45F47D88}" srcOrd="0" destOrd="1" presId="urn:microsoft.com/office/officeart/2009/3/layout/IncreasingArrowsProcess"/>
    <dgm:cxn modelId="{577ABE28-05EE-4F6F-B1E7-C5B246B5A910}" srcId="{57C66D3C-8120-4CCC-A323-0E2B3D56F5FB}" destId="{E65670E9-1CCA-4651-8D5D-467EEB279588}" srcOrd="1" destOrd="0" parTransId="{8B23C4E6-6E75-4FE5-816F-66950C3FEF58}" sibTransId="{B06D4C83-8F3A-4C5D-B9EE-119DCC7B3241}"/>
    <dgm:cxn modelId="{2E91E336-8266-494E-AC7D-06038C9363B0}" srcId="{E70D880B-05F0-45C2-96BB-4879F929B0C6}" destId="{24E18D56-F92F-474E-B3CF-2753F00D06D1}" srcOrd="3" destOrd="0" parTransId="{805952A2-8EC1-4D26-9E2D-4F5D643D1FEA}" sibTransId="{A22876F9-A556-4C9F-AA8D-9E6CDF69735B}"/>
    <dgm:cxn modelId="{8B6AE85D-357D-4B1C-8189-00A7241B3187}" srcId="{E70D880B-05F0-45C2-96BB-4879F929B0C6}" destId="{0293D1A7-BFBD-4DB9-8E2F-5E8BF96DF4B6}" srcOrd="1" destOrd="0" parTransId="{894406B9-BD04-4F42-9009-6E7628177920}" sibTransId="{6D860C7F-F190-4740-842C-D6C5F461B9F8}"/>
    <dgm:cxn modelId="{BA946F5E-79CB-4DBF-8D58-A35084F0C8FE}" type="presOf" srcId="{E70D880B-05F0-45C2-96BB-4879F929B0C6}" destId="{1B66E25D-EBBC-4D5C-B59B-020D9E9CEDE4}" srcOrd="0" destOrd="0" presId="urn:microsoft.com/office/officeart/2009/3/layout/IncreasingArrowsProcess"/>
    <dgm:cxn modelId="{C4616B47-6EEE-4FD8-B146-D7317F423D7B}" type="presOf" srcId="{7C5946D5-691A-45B6-B5DA-83E3942DEAE9}" destId="{76109281-94D8-4921-B87E-DC7E86087A51}" srcOrd="0" destOrd="2" presId="urn:microsoft.com/office/officeart/2009/3/layout/IncreasingArrowsProcess"/>
    <dgm:cxn modelId="{4F311B68-AE67-40DB-8B44-9713388BA72A}" type="presOf" srcId="{0704BEE7-DA3B-40EF-A9E5-BBFCCFC39C7E}" destId="{21139F65-F627-4840-8993-B88546DFA227}" srcOrd="0" destOrd="0" presId="urn:microsoft.com/office/officeart/2009/3/layout/IncreasingArrowsProcess"/>
    <dgm:cxn modelId="{2F62C568-883D-4D99-8484-FBA211449E9D}" type="presOf" srcId="{122CA31C-832C-4CF1-AE23-A514E2C13610}" destId="{9178267F-161E-4232-A56C-8E022EB613B3}" srcOrd="0" destOrd="0" presId="urn:microsoft.com/office/officeart/2009/3/layout/IncreasingArrowsProcess"/>
    <dgm:cxn modelId="{6A3E326A-5231-4FA6-AF6B-C9897A7665A5}" type="presOf" srcId="{E3869115-5010-43DD-8BC1-4005A6BC3558}" destId="{5B2C981A-3902-4B42-9FE5-F3DBBF1C6042}" srcOrd="0" destOrd="3" presId="urn:microsoft.com/office/officeart/2009/3/layout/IncreasingArrowsProcess"/>
    <dgm:cxn modelId="{0B238B6A-4CF8-4863-9A93-D1501EC8D9D2}" srcId="{122CA31C-832C-4CF1-AE23-A514E2C13610}" destId="{43067802-3C88-44CA-9432-967005859564}" srcOrd="3" destOrd="0" parTransId="{73DDC339-98F6-4D3E-8F7E-F88063FBBC37}" sibTransId="{96B5D5CB-7014-4C7B-BD81-AA1E1B5D6CAC}"/>
    <dgm:cxn modelId="{C213316E-08C5-470A-8D2C-3A8FE431BD99}" srcId="{58CEA43F-9746-4E04-A1C5-C6BB1010D358}" destId="{A90ED7D0-B934-4BDF-9624-DD9555E521EF}" srcOrd="1" destOrd="0" parTransId="{F61C427A-95B1-495E-BC68-889082E88E51}" sibTransId="{6B0D338D-82E6-45E4-8CFF-89F84C29DDBA}"/>
    <dgm:cxn modelId="{CF67E16E-9B9C-4D11-88E0-D32A9D4CE391}" type="presOf" srcId="{04548ADC-B021-45CE-8B90-DF42E171464F}" destId="{C35F3087-3345-4CD4-BEA6-570DC50B6424}" srcOrd="0" destOrd="2" presId="urn:microsoft.com/office/officeart/2009/3/layout/IncreasingArrowsProcess"/>
    <dgm:cxn modelId="{544D2D72-AA63-4D3C-86CD-298F887EA925}" type="presOf" srcId="{57C66D3C-8120-4CCC-A323-0E2B3D56F5FB}" destId="{E91C83C5-3998-4116-89F0-BDB046B19AEB}" srcOrd="0" destOrd="0" presId="urn:microsoft.com/office/officeart/2009/3/layout/IncreasingArrowsProcess"/>
    <dgm:cxn modelId="{E8E34772-E4F2-4B26-93C2-E9EFDF374401}" type="presOf" srcId="{C0B6A404-431B-411F-9E88-1465F6A1F49C}" destId="{21139F65-F627-4840-8993-B88546DFA227}" srcOrd="0" destOrd="2" presId="urn:microsoft.com/office/officeart/2009/3/layout/IncreasingArrowsProcess"/>
    <dgm:cxn modelId="{CAE07477-D2E5-433C-8C54-E2DFAD0A22BB}" srcId="{4949AF5A-47CB-4DBB-B084-50465221A660}" destId="{57C66D3C-8120-4CCC-A323-0E2B3D56F5FB}" srcOrd="1" destOrd="0" parTransId="{9AE652E5-1D4A-4202-94E3-AF02CC9AEA1E}" sibTransId="{E06A712B-90AD-437B-9814-8792EE7C8099}"/>
    <dgm:cxn modelId="{629FAF77-8E76-4133-971F-BB333D10EB9A}" srcId="{4949AF5A-47CB-4DBB-B084-50465221A660}" destId="{74708C11-FE25-4105-A7CD-763B3DF9E827}" srcOrd="3" destOrd="0" parTransId="{EAF9FF6F-1287-47B8-9049-7357A6FCBACA}" sibTransId="{C2EA9972-0D02-4FDB-A561-51FA2472D83F}"/>
    <dgm:cxn modelId="{5DEF4E7B-5096-4817-9836-B961A3E419B5}" srcId="{122CA31C-832C-4CF1-AE23-A514E2C13610}" destId="{0704BEE7-DA3B-40EF-A9E5-BBFCCFC39C7E}" srcOrd="0" destOrd="0" parTransId="{7FC35E57-E861-4E16-A583-ACBBEB0DA49B}" sibTransId="{9A60D288-F06E-40B9-833F-2DFF1C923DE1}"/>
    <dgm:cxn modelId="{0CCED87B-29B7-462C-841A-BE3F2829F353}" type="presOf" srcId="{CA854035-49A1-416E-A0F9-441F0BF4936E}" destId="{21139F65-F627-4840-8993-B88546DFA227}" srcOrd="0" destOrd="4" presId="urn:microsoft.com/office/officeart/2009/3/layout/IncreasingArrowsProcess"/>
    <dgm:cxn modelId="{E5A09F7C-29AE-4289-BD28-8B4C1800EE05}" srcId="{74708C11-FE25-4105-A7CD-763B3DF9E827}" destId="{2F99A0DC-B9A0-45CE-9510-ED4CEE7F2FC4}" srcOrd="0" destOrd="0" parTransId="{27B745EF-66FF-4686-BF04-34508115E51E}" sibTransId="{D4409A49-D689-4F0B-829C-37C932F9D080}"/>
    <dgm:cxn modelId="{A54B847F-34C6-4B9E-98D5-B5191324A610}" srcId="{74708C11-FE25-4105-A7CD-763B3DF9E827}" destId="{7E59859A-6AA6-4F3F-B46E-F868813BFC22}" srcOrd="1" destOrd="0" parTransId="{C5E5B857-110F-471E-96F3-D0C31382661D}" sibTransId="{B7C63543-2098-4ABC-B184-74AD4F6F75FE}"/>
    <dgm:cxn modelId="{28BA7581-6913-4DB3-9A63-9998ECE3FC0D}" srcId="{122CA31C-832C-4CF1-AE23-A514E2C13610}" destId="{94278367-2B23-464C-A7E5-1F4FE65C27A7}" srcOrd="5" destOrd="0" parTransId="{04EA0EF5-7C5E-4684-894E-8B63D023F199}" sibTransId="{7073809C-B64A-43BD-9A65-F55F93436B1D}"/>
    <dgm:cxn modelId="{25DCBA81-3588-416E-8796-80EADAD9F9B8}" type="presOf" srcId="{9B602911-9123-49BE-9755-0B3D883C85A9}" destId="{A26AF5C3-8C93-4E50-BF67-895C45F47D88}" srcOrd="0" destOrd="0" presId="urn:microsoft.com/office/officeart/2009/3/layout/IncreasingArrowsProcess"/>
    <dgm:cxn modelId="{9F9BD782-0F57-4987-86A1-3A457B2097EF}" type="presOf" srcId="{20F5D4D3-A511-488E-9A46-527016274A10}" destId="{C35F3087-3345-4CD4-BEA6-570DC50B6424}" srcOrd="0" destOrd="0" presId="urn:microsoft.com/office/officeart/2009/3/layout/IncreasingArrowsProcess"/>
    <dgm:cxn modelId="{C81C8E8B-DF96-4295-A7DF-CA75DCD76821}" type="presOf" srcId="{7E59859A-6AA6-4F3F-B46E-F868813BFC22}" destId="{5B2C981A-3902-4B42-9FE5-F3DBBF1C6042}" srcOrd="0" destOrd="1" presId="urn:microsoft.com/office/officeart/2009/3/layout/IncreasingArrowsProcess"/>
    <dgm:cxn modelId="{E34C9C8F-2215-4FEB-B024-81CDA0B3557E}" type="presOf" srcId="{2F99A0DC-B9A0-45CE-9510-ED4CEE7F2FC4}" destId="{5B2C981A-3902-4B42-9FE5-F3DBBF1C6042}" srcOrd="0" destOrd="0" presId="urn:microsoft.com/office/officeart/2009/3/layout/IncreasingArrowsProcess"/>
    <dgm:cxn modelId="{C5BA2890-3DE2-448D-9E21-27A1777C6D01}" srcId="{122CA31C-832C-4CF1-AE23-A514E2C13610}" destId="{4C016162-817A-4019-AF91-565591E2408B}" srcOrd="1" destOrd="0" parTransId="{33FE53E1-ABA9-4B45-A407-8EDE3D36FE17}" sibTransId="{0A4726D1-2A0C-4926-B8B7-EDC8D7DAF283}"/>
    <dgm:cxn modelId="{BFE3BF90-CFB6-4F7B-B9C5-C3B56AFE3201}" srcId="{58CEA43F-9746-4E04-A1C5-C6BB1010D358}" destId="{20F5D4D3-A511-488E-9A46-527016274A10}" srcOrd="0" destOrd="0" parTransId="{FB4F3FAE-5CCF-478A-8A63-183B7F612B62}" sibTransId="{B02EFE31-DECE-48C7-9CDF-6008FCA19DAA}"/>
    <dgm:cxn modelId="{CB6C8899-4F93-4CEC-BBDC-E02C2A684136}" srcId="{74708C11-FE25-4105-A7CD-763B3DF9E827}" destId="{F12DF24A-B139-4080-AEB1-B3621A59323A}" srcOrd="2" destOrd="0" parTransId="{2F9DFB67-0469-41DA-806C-AC4CC220F742}" sibTransId="{ECFDF8C0-40AE-4EA9-B7F6-82E8FE37D65B}"/>
    <dgm:cxn modelId="{F56B479D-1FCC-4F59-BC05-CD6089DB0981}" type="presOf" srcId="{74708C11-FE25-4105-A7CD-763B3DF9E827}" destId="{E8B6BDBA-D5FE-4380-8F07-48B8F49572A8}" srcOrd="0" destOrd="0" presId="urn:microsoft.com/office/officeart/2009/3/layout/IncreasingArrowsProcess"/>
    <dgm:cxn modelId="{E640CDA1-D6D8-4EE6-8C13-066B956A9122}" type="presOf" srcId="{94278367-2B23-464C-A7E5-1F4FE65C27A7}" destId="{21139F65-F627-4840-8993-B88546DFA227}" srcOrd="0" destOrd="5" presId="urn:microsoft.com/office/officeart/2009/3/layout/IncreasingArrowsProcess"/>
    <dgm:cxn modelId="{634C73A2-98EF-4BE4-AD88-80DC3E482E1F}" type="presOf" srcId="{A90ED7D0-B934-4BDF-9624-DD9555E521EF}" destId="{C35F3087-3345-4CD4-BEA6-570DC50B6424}" srcOrd="0" destOrd="1" presId="urn:microsoft.com/office/officeart/2009/3/layout/IncreasingArrowsProcess"/>
    <dgm:cxn modelId="{7310CAA5-5316-4814-916C-E91EBEF07482}" srcId="{58CEA43F-9746-4E04-A1C5-C6BB1010D358}" destId="{04548ADC-B021-45CE-8B90-DF42E171464F}" srcOrd="2" destOrd="0" parTransId="{E0609752-3A33-4322-9740-5C1B22EB8DCB}" sibTransId="{F7DF6094-9951-405E-AFC4-02B8E14DF8BA}"/>
    <dgm:cxn modelId="{600B79A6-6B80-4F39-A6D1-8488A7C1BA26}" srcId="{122CA31C-832C-4CF1-AE23-A514E2C13610}" destId="{CA854035-49A1-416E-A0F9-441F0BF4936E}" srcOrd="4" destOrd="0" parTransId="{41BDDC72-D735-44E1-81AC-62C6BC70076D}" sibTransId="{3987F660-9A00-4B84-B779-1642C051CA39}"/>
    <dgm:cxn modelId="{7FCC23A8-2C27-4B99-B79A-A6996E14D2A1}" type="presOf" srcId="{B80ED276-0024-40A1-BE84-5B1F045AB944}" destId="{A26AF5C3-8C93-4E50-BF67-895C45F47D88}" srcOrd="0" destOrd="2" presId="urn:microsoft.com/office/officeart/2009/3/layout/IncreasingArrowsProcess"/>
    <dgm:cxn modelId="{C480DBAC-DB34-4BEA-8FF6-FC26A748523B}" type="presOf" srcId="{4949AF5A-47CB-4DBB-B084-50465221A660}" destId="{6A585797-C773-40CA-93D3-F54EDAB2ECE5}" srcOrd="0" destOrd="0" presId="urn:microsoft.com/office/officeart/2009/3/layout/IncreasingArrowsProcess"/>
    <dgm:cxn modelId="{755A88B4-4C82-4244-8A55-9E627AB2363B}" type="presOf" srcId="{4C016162-817A-4019-AF91-565591E2408B}" destId="{21139F65-F627-4840-8993-B88546DFA227}" srcOrd="0" destOrd="1" presId="urn:microsoft.com/office/officeart/2009/3/layout/IncreasingArrowsProcess"/>
    <dgm:cxn modelId="{A35267B6-431A-41E5-88A6-077209045B44}" srcId="{4949AF5A-47CB-4DBB-B084-50465221A660}" destId="{E70D880B-05F0-45C2-96BB-4879F929B0C6}" srcOrd="4" destOrd="0" parTransId="{6FF08167-1628-477A-B1F0-A7B44E34522D}" sibTransId="{DF62A870-947C-44F4-9EA8-B49A592E73D8}"/>
    <dgm:cxn modelId="{F98943C9-44A3-4D6A-9B4A-ACD7124859A1}" srcId="{122CA31C-832C-4CF1-AE23-A514E2C13610}" destId="{C0B6A404-431B-411F-9E88-1465F6A1F49C}" srcOrd="2" destOrd="0" parTransId="{1E500FD6-0F14-46BB-B3DB-6D8401654FB4}" sibTransId="{5B0F6461-E27C-4EAC-9C14-7854CF126BA2}"/>
    <dgm:cxn modelId="{5EF164CA-61D8-4C84-95A4-791B6443A7C9}" type="presOf" srcId="{24E18D56-F92F-474E-B3CF-2753F00D06D1}" destId="{A26AF5C3-8C93-4E50-BF67-895C45F47D88}" srcOrd="0" destOrd="3" presId="urn:microsoft.com/office/officeart/2009/3/layout/IncreasingArrowsProcess"/>
    <dgm:cxn modelId="{7BEDD0D7-95E8-4B61-9856-AF9FAF03F961}" srcId="{E70D880B-05F0-45C2-96BB-4879F929B0C6}" destId="{9B602911-9123-49BE-9755-0B3D883C85A9}" srcOrd="0" destOrd="0" parTransId="{84E4CD38-A6E0-4897-9A02-18C929245100}" sibTransId="{141A0722-248E-4454-88D9-8997A2138A5D}"/>
    <dgm:cxn modelId="{6B0758DC-9B73-4837-8B9E-DE95D8C447C1}" srcId="{4949AF5A-47CB-4DBB-B084-50465221A660}" destId="{122CA31C-832C-4CF1-AE23-A514E2C13610}" srcOrd="0" destOrd="0" parTransId="{0D189CF4-F74C-4DF3-8976-EFA71663BCE1}" sibTransId="{DEBFFC3D-2AA6-4E3F-B933-636E46F462DC}"/>
    <dgm:cxn modelId="{5FF7D7F0-AE24-423B-8898-5BFC2D4FFA31}" srcId="{4949AF5A-47CB-4DBB-B084-50465221A660}" destId="{58CEA43F-9746-4E04-A1C5-C6BB1010D358}" srcOrd="2" destOrd="0" parTransId="{DA3491C6-E167-499A-954C-A82724AECB25}" sibTransId="{B96D4D63-4FBD-4504-BDD0-4C406181115D}"/>
    <dgm:cxn modelId="{AF70EFF1-ED47-4EA7-A980-BD3EC15CA1D3}" srcId="{57C66D3C-8120-4CCC-A323-0E2B3D56F5FB}" destId="{7C5946D5-691A-45B6-B5DA-83E3942DEAE9}" srcOrd="2" destOrd="0" parTransId="{4613ED67-6264-4E28-8AD3-9CB6F2B677FE}" sibTransId="{1E4326EC-0CEB-46F9-AD8E-8B59A9882C25}"/>
    <dgm:cxn modelId="{115BEAF8-FF7A-4192-B840-CD6B7F7D8DB0}" type="presOf" srcId="{43067802-3C88-44CA-9432-967005859564}" destId="{21139F65-F627-4840-8993-B88546DFA227}" srcOrd="0" destOrd="3" presId="urn:microsoft.com/office/officeart/2009/3/layout/IncreasingArrowsProcess"/>
    <dgm:cxn modelId="{721CB5FC-91B8-40D9-9408-33F45CA31EC7}" srcId="{74708C11-FE25-4105-A7CD-763B3DF9E827}" destId="{E3869115-5010-43DD-8BC1-4005A6BC3558}" srcOrd="3" destOrd="0" parTransId="{F29C93F0-C6F4-4040-B361-4A8F07C6C540}" sibTransId="{287EC852-FE9B-4996-8C9A-0D9DA3EAA0E6}"/>
    <dgm:cxn modelId="{4EF59697-A64F-44B9-998A-78580E11AEB3}" type="presParOf" srcId="{6A585797-C773-40CA-93D3-F54EDAB2ECE5}" destId="{9178267F-161E-4232-A56C-8E022EB613B3}" srcOrd="0" destOrd="0" presId="urn:microsoft.com/office/officeart/2009/3/layout/IncreasingArrowsProcess"/>
    <dgm:cxn modelId="{2A59C9C9-47A1-4810-A76A-3B08CDF178E7}" type="presParOf" srcId="{6A585797-C773-40CA-93D3-F54EDAB2ECE5}" destId="{21139F65-F627-4840-8993-B88546DFA227}" srcOrd="1" destOrd="0" presId="urn:microsoft.com/office/officeart/2009/3/layout/IncreasingArrowsProcess"/>
    <dgm:cxn modelId="{04BB707E-6C4A-4ACA-AD3A-BECD49835AF1}" type="presParOf" srcId="{6A585797-C773-40CA-93D3-F54EDAB2ECE5}" destId="{E91C83C5-3998-4116-89F0-BDB046B19AEB}" srcOrd="2" destOrd="0" presId="urn:microsoft.com/office/officeart/2009/3/layout/IncreasingArrowsProcess"/>
    <dgm:cxn modelId="{8ABC9ABD-FEA2-46B7-B299-549509F40461}" type="presParOf" srcId="{6A585797-C773-40CA-93D3-F54EDAB2ECE5}" destId="{76109281-94D8-4921-B87E-DC7E86087A51}" srcOrd="3" destOrd="0" presId="urn:microsoft.com/office/officeart/2009/3/layout/IncreasingArrowsProcess"/>
    <dgm:cxn modelId="{EAC8D962-3E0C-45BF-A16B-56840CA06FBA}" type="presParOf" srcId="{6A585797-C773-40CA-93D3-F54EDAB2ECE5}" destId="{EDE4AE30-D02C-4C22-919C-F2159CA0344A}" srcOrd="4" destOrd="0" presId="urn:microsoft.com/office/officeart/2009/3/layout/IncreasingArrowsProcess"/>
    <dgm:cxn modelId="{0D388CC8-4AFF-4A56-9522-02402418570C}" type="presParOf" srcId="{6A585797-C773-40CA-93D3-F54EDAB2ECE5}" destId="{C35F3087-3345-4CD4-BEA6-570DC50B6424}" srcOrd="5" destOrd="0" presId="urn:microsoft.com/office/officeart/2009/3/layout/IncreasingArrowsProcess"/>
    <dgm:cxn modelId="{1E3CFE78-1118-46DB-B95B-25C3FA338156}" type="presParOf" srcId="{6A585797-C773-40CA-93D3-F54EDAB2ECE5}" destId="{E8B6BDBA-D5FE-4380-8F07-48B8F49572A8}" srcOrd="6" destOrd="0" presId="urn:microsoft.com/office/officeart/2009/3/layout/IncreasingArrowsProcess"/>
    <dgm:cxn modelId="{9083AE27-BC43-4AE5-96D5-B20A3B9D8B5A}" type="presParOf" srcId="{6A585797-C773-40CA-93D3-F54EDAB2ECE5}" destId="{5B2C981A-3902-4B42-9FE5-F3DBBF1C6042}" srcOrd="7" destOrd="0" presId="urn:microsoft.com/office/officeart/2009/3/layout/IncreasingArrowsProcess"/>
    <dgm:cxn modelId="{85078E34-ADB0-4482-82B4-5B93A5C7AD18}" type="presParOf" srcId="{6A585797-C773-40CA-93D3-F54EDAB2ECE5}" destId="{1B66E25D-EBBC-4D5C-B59B-020D9E9CEDE4}" srcOrd="8" destOrd="0" presId="urn:microsoft.com/office/officeart/2009/3/layout/IncreasingArrowsProcess"/>
    <dgm:cxn modelId="{02877385-38C7-4356-A7A1-20CF1D950150}" type="presParOf" srcId="{6A585797-C773-40CA-93D3-F54EDAB2ECE5}" destId="{A26AF5C3-8C93-4E50-BF67-895C45F47D88}" srcOrd="9" destOrd="0" presId="urn:microsoft.com/office/officeart/2009/3/layout/IncreasingArrows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23739-5D0B-41AC-AC19-E0B06FA77BE1}">
      <dsp:nvSpPr>
        <dsp:cNvPr id="0" name=""/>
        <dsp:cNvSpPr/>
      </dsp:nvSpPr>
      <dsp:spPr>
        <a:xfrm>
          <a:off x="1058544" y="210176"/>
          <a:ext cx="2716129" cy="2716129"/>
        </a:xfrm>
        <a:prstGeom prst="pie">
          <a:avLst>
            <a:gd name="adj1" fmla="val 16200000"/>
            <a:gd name="adj2" fmla="val 180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CA" sz="1800" kern="1200" dirty="0"/>
            <a:t>Variances</a:t>
          </a:r>
        </a:p>
      </dsp:txBody>
      <dsp:txXfrm>
        <a:off x="2490009" y="785737"/>
        <a:ext cx="970046" cy="808371"/>
      </dsp:txXfrm>
    </dsp:sp>
    <dsp:sp modelId="{D1968989-3F6C-4B86-A459-26E845953CB2}">
      <dsp:nvSpPr>
        <dsp:cNvPr id="0" name=""/>
        <dsp:cNvSpPr/>
      </dsp:nvSpPr>
      <dsp:spPr>
        <a:xfrm>
          <a:off x="1002605" y="307181"/>
          <a:ext cx="2716129" cy="2716129"/>
        </a:xfrm>
        <a:prstGeom prst="pie">
          <a:avLst>
            <a:gd name="adj1" fmla="val 1800000"/>
            <a:gd name="adj2" fmla="val 900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CA" sz="1800" kern="1200" dirty="0"/>
            <a:t>Analyze</a:t>
          </a:r>
        </a:p>
      </dsp:txBody>
      <dsp:txXfrm>
        <a:off x="1649302" y="2069431"/>
        <a:ext cx="1455069" cy="711367"/>
      </dsp:txXfrm>
    </dsp:sp>
    <dsp:sp modelId="{E65462E2-9107-4EEE-9CF8-5B94C671F996}">
      <dsp:nvSpPr>
        <dsp:cNvPr id="0" name=""/>
        <dsp:cNvSpPr/>
      </dsp:nvSpPr>
      <dsp:spPr>
        <a:xfrm>
          <a:off x="946666" y="210176"/>
          <a:ext cx="2716129" cy="2716129"/>
        </a:xfrm>
        <a:prstGeom prst="pie">
          <a:avLst>
            <a:gd name="adj1" fmla="val 9000000"/>
            <a:gd name="adj2" fmla="val 1620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CA" sz="1800" kern="1200" dirty="0"/>
            <a:t>Adjust</a:t>
          </a:r>
        </a:p>
      </dsp:txBody>
      <dsp:txXfrm>
        <a:off x="1261284" y="785737"/>
        <a:ext cx="970046" cy="808371"/>
      </dsp:txXfrm>
    </dsp:sp>
    <dsp:sp modelId="{EB1E148B-E85D-452B-B98F-38434B5C63B6}">
      <dsp:nvSpPr>
        <dsp:cNvPr id="0" name=""/>
        <dsp:cNvSpPr/>
      </dsp:nvSpPr>
      <dsp:spPr>
        <a:xfrm>
          <a:off x="890627" y="42035"/>
          <a:ext cx="3052411" cy="3052411"/>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102FFAB-2B78-416B-B457-FA5B10AC98CD}">
      <dsp:nvSpPr>
        <dsp:cNvPr id="0" name=""/>
        <dsp:cNvSpPr/>
      </dsp:nvSpPr>
      <dsp:spPr>
        <a:xfrm>
          <a:off x="834464" y="138868"/>
          <a:ext cx="3052411" cy="3052411"/>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5D8B98-2825-4186-B57E-5180A4E9DCFB}">
      <dsp:nvSpPr>
        <dsp:cNvPr id="0" name=""/>
        <dsp:cNvSpPr/>
      </dsp:nvSpPr>
      <dsp:spPr>
        <a:xfrm>
          <a:off x="778300" y="42035"/>
          <a:ext cx="3052411" cy="3052411"/>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8267F-161E-4232-A56C-8E022EB613B3}">
      <dsp:nvSpPr>
        <dsp:cNvPr id="0" name=""/>
        <dsp:cNvSpPr/>
      </dsp:nvSpPr>
      <dsp:spPr>
        <a:xfrm>
          <a:off x="0" y="301335"/>
          <a:ext cx="6975818" cy="1014479"/>
        </a:xfrm>
        <a:prstGeom prst="rightArrow">
          <a:avLst>
            <a:gd name="adj1" fmla="val 50000"/>
            <a:gd name="adj2" fmla="val 5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254000" bIns="161049" numCol="1" spcCol="1270" anchor="ctr" anchorCtr="0">
          <a:noAutofit/>
        </a:bodyPr>
        <a:lstStyle/>
        <a:p>
          <a:pPr marL="0" lvl="0" indent="0" algn="l" defTabSz="444500">
            <a:lnSpc>
              <a:spcPct val="90000"/>
            </a:lnSpc>
            <a:spcBef>
              <a:spcPct val="0"/>
            </a:spcBef>
            <a:spcAft>
              <a:spcPct val="35000"/>
            </a:spcAft>
            <a:buNone/>
          </a:pPr>
          <a:r>
            <a:rPr lang="en-CA" sz="1000" kern="1200" dirty="0"/>
            <a:t>Task Entry (Module 1)</a:t>
          </a:r>
        </a:p>
      </dsp:txBody>
      <dsp:txXfrm>
        <a:off x="0" y="554955"/>
        <a:ext cx="6722198" cy="507239"/>
      </dsp:txXfrm>
    </dsp:sp>
    <dsp:sp modelId="{21139F65-F627-4840-8993-B88546DFA227}">
      <dsp:nvSpPr>
        <dsp:cNvPr id="0" name=""/>
        <dsp:cNvSpPr/>
      </dsp:nvSpPr>
      <dsp:spPr>
        <a:xfrm>
          <a:off x="0" y="1082336"/>
          <a:ext cx="1289270" cy="18627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CA" sz="1000" kern="1200" dirty="0"/>
            <a:t>Project Level Task</a:t>
          </a:r>
        </a:p>
        <a:p>
          <a:pPr marL="0" lvl="0" indent="0" algn="l" defTabSz="444500">
            <a:lnSpc>
              <a:spcPct val="90000"/>
            </a:lnSpc>
            <a:spcBef>
              <a:spcPct val="0"/>
            </a:spcBef>
            <a:spcAft>
              <a:spcPct val="35000"/>
            </a:spcAft>
            <a:buNone/>
          </a:pPr>
          <a:r>
            <a:rPr lang="en-CA" sz="1000" kern="1200" dirty="0"/>
            <a:t>Sub-Deliverables</a:t>
          </a:r>
        </a:p>
        <a:p>
          <a:pPr marL="0" lvl="0" indent="0" algn="l" defTabSz="444500">
            <a:lnSpc>
              <a:spcPct val="90000"/>
            </a:lnSpc>
            <a:spcBef>
              <a:spcPct val="0"/>
            </a:spcBef>
            <a:spcAft>
              <a:spcPct val="35000"/>
            </a:spcAft>
            <a:buNone/>
          </a:pPr>
          <a:r>
            <a:rPr lang="en-CA" sz="1000" kern="1200" dirty="0"/>
            <a:t>Work Packages/Products</a:t>
          </a:r>
        </a:p>
        <a:p>
          <a:pPr marL="0" lvl="0" indent="0" algn="l" defTabSz="444500">
            <a:lnSpc>
              <a:spcPct val="90000"/>
            </a:lnSpc>
            <a:spcBef>
              <a:spcPct val="0"/>
            </a:spcBef>
            <a:spcAft>
              <a:spcPct val="35000"/>
            </a:spcAft>
            <a:buNone/>
          </a:pPr>
          <a:r>
            <a:rPr lang="en-CA" sz="1000" kern="1200" dirty="0"/>
            <a:t>Activities</a:t>
          </a:r>
        </a:p>
        <a:p>
          <a:pPr marL="0" lvl="0" indent="0" algn="l" defTabSz="444500">
            <a:lnSpc>
              <a:spcPct val="90000"/>
            </a:lnSpc>
            <a:spcBef>
              <a:spcPct val="0"/>
            </a:spcBef>
            <a:spcAft>
              <a:spcPct val="35000"/>
            </a:spcAft>
            <a:buNone/>
          </a:pPr>
          <a:r>
            <a:rPr lang="en-CA" sz="1000" kern="1200" dirty="0"/>
            <a:t>Milestones</a:t>
          </a:r>
        </a:p>
        <a:p>
          <a:pPr marL="0" lvl="0" indent="0" algn="l" defTabSz="444500">
            <a:lnSpc>
              <a:spcPct val="90000"/>
            </a:lnSpc>
            <a:spcBef>
              <a:spcPct val="0"/>
            </a:spcBef>
            <a:spcAft>
              <a:spcPct val="35000"/>
            </a:spcAft>
            <a:buNone/>
          </a:pPr>
          <a:r>
            <a:rPr lang="en-CA" sz="1000" kern="1200" dirty="0"/>
            <a:t>Support Activities (Meetings)</a:t>
          </a:r>
        </a:p>
      </dsp:txBody>
      <dsp:txXfrm>
        <a:off x="0" y="1082336"/>
        <a:ext cx="1289270" cy="1862747"/>
      </dsp:txXfrm>
    </dsp:sp>
    <dsp:sp modelId="{E91C83C5-3998-4116-89F0-BDB046B19AEB}">
      <dsp:nvSpPr>
        <dsp:cNvPr id="0" name=""/>
        <dsp:cNvSpPr/>
      </dsp:nvSpPr>
      <dsp:spPr>
        <a:xfrm>
          <a:off x="1289131" y="639625"/>
          <a:ext cx="5686686" cy="1014479"/>
        </a:xfrm>
        <a:prstGeom prst="rightArrow">
          <a:avLst>
            <a:gd name="adj1" fmla="val 50000"/>
            <a:gd name="adj2" fmla="val 5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254000" bIns="161049" numCol="1" spcCol="1270" anchor="ctr" anchorCtr="0">
          <a:noAutofit/>
        </a:bodyPr>
        <a:lstStyle/>
        <a:p>
          <a:pPr marL="0" lvl="0" indent="0" algn="l" defTabSz="444500">
            <a:lnSpc>
              <a:spcPct val="90000"/>
            </a:lnSpc>
            <a:spcBef>
              <a:spcPct val="0"/>
            </a:spcBef>
            <a:spcAft>
              <a:spcPct val="35000"/>
            </a:spcAft>
            <a:buNone/>
          </a:pPr>
          <a:r>
            <a:rPr lang="en-CA" sz="1000" kern="1200" dirty="0"/>
            <a:t>Task Logic (Module 1 &amp; 2)</a:t>
          </a:r>
        </a:p>
      </dsp:txBody>
      <dsp:txXfrm>
        <a:off x="1289131" y="893245"/>
        <a:ext cx="5433066" cy="507239"/>
      </dsp:txXfrm>
    </dsp:sp>
    <dsp:sp modelId="{76109281-94D8-4921-B87E-DC7E86087A51}">
      <dsp:nvSpPr>
        <dsp:cNvPr id="0" name=""/>
        <dsp:cNvSpPr/>
      </dsp:nvSpPr>
      <dsp:spPr>
        <a:xfrm>
          <a:off x="1289131" y="1420626"/>
          <a:ext cx="1289270" cy="18627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CA" sz="1000" kern="1200" dirty="0"/>
            <a:t>What comes next?</a:t>
          </a:r>
        </a:p>
        <a:p>
          <a:pPr marL="0" lvl="0" indent="0" algn="l" defTabSz="444500">
            <a:lnSpc>
              <a:spcPct val="90000"/>
            </a:lnSpc>
            <a:spcBef>
              <a:spcPct val="0"/>
            </a:spcBef>
            <a:spcAft>
              <a:spcPct val="35000"/>
            </a:spcAft>
            <a:buNone/>
          </a:pPr>
          <a:r>
            <a:rPr lang="en-CA" sz="1000" kern="1200" dirty="0"/>
            <a:t>What do I need to start?</a:t>
          </a:r>
        </a:p>
        <a:p>
          <a:pPr marL="0" lvl="0" indent="0" algn="l" defTabSz="444500">
            <a:lnSpc>
              <a:spcPct val="90000"/>
            </a:lnSpc>
            <a:spcBef>
              <a:spcPct val="0"/>
            </a:spcBef>
            <a:spcAft>
              <a:spcPct val="35000"/>
            </a:spcAft>
            <a:buNone/>
          </a:pPr>
          <a:r>
            <a:rPr lang="en-CA" sz="1000" kern="1200" dirty="0"/>
            <a:t>Is there a delay before next task</a:t>
          </a:r>
        </a:p>
      </dsp:txBody>
      <dsp:txXfrm>
        <a:off x="1289131" y="1420626"/>
        <a:ext cx="1289270" cy="1862747"/>
      </dsp:txXfrm>
    </dsp:sp>
    <dsp:sp modelId="{EDE4AE30-D02C-4C22-919C-F2159CA0344A}">
      <dsp:nvSpPr>
        <dsp:cNvPr id="0" name=""/>
        <dsp:cNvSpPr/>
      </dsp:nvSpPr>
      <dsp:spPr>
        <a:xfrm>
          <a:off x="2578262" y="977916"/>
          <a:ext cx="4397555" cy="1014479"/>
        </a:xfrm>
        <a:prstGeom prst="rightArrow">
          <a:avLst>
            <a:gd name="adj1" fmla="val 50000"/>
            <a:gd name="adj2" fmla="val 5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254000" bIns="161049" numCol="1" spcCol="1270" anchor="ctr" anchorCtr="0">
          <a:noAutofit/>
        </a:bodyPr>
        <a:lstStyle/>
        <a:p>
          <a:pPr marL="0" lvl="0" indent="0" algn="l" defTabSz="444500">
            <a:lnSpc>
              <a:spcPct val="90000"/>
            </a:lnSpc>
            <a:spcBef>
              <a:spcPct val="0"/>
            </a:spcBef>
            <a:spcAft>
              <a:spcPct val="35000"/>
            </a:spcAft>
            <a:buNone/>
          </a:pPr>
          <a:r>
            <a:rPr lang="en-CA" sz="1000" kern="1200" dirty="0"/>
            <a:t>Task Constraints (Module 2)</a:t>
          </a:r>
        </a:p>
      </dsp:txBody>
      <dsp:txXfrm>
        <a:off x="2578262" y="1231536"/>
        <a:ext cx="4143935" cy="507239"/>
      </dsp:txXfrm>
    </dsp:sp>
    <dsp:sp modelId="{C35F3087-3345-4CD4-BEA6-570DC50B6424}">
      <dsp:nvSpPr>
        <dsp:cNvPr id="0" name=""/>
        <dsp:cNvSpPr/>
      </dsp:nvSpPr>
      <dsp:spPr>
        <a:xfrm>
          <a:off x="2578262" y="1758916"/>
          <a:ext cx="1289270" cy="18627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CA" sz="1000" kern="1200" dirty="0"/>
            <a:t>What must happen on a particular date?</a:t>
          </a:r>
        </a:p>
        <a:p>
          <a:pPr marL="0" lvl="0" indent="0" algn="l" defTabSz="444500">
            <a:lnSpc>
              <a:spcPct val="90000"/>
            </a:lnSpc>
            <a:spcBef>
              <a:spcPct val="0"/>
            </a:spcBef>
            <a:spcAft>
              <a:spcPct val="35000"/>
            </a:spcAft>
            <a:buNone/>
          </a:pPr>
          <a:r>
            <a:rPr lang="en-CA" sz="1000" kern="1200" dirty="0"/>
            <a:t>What must happen before/after a date</a:t>
          </a:r>
        </a:p>
        <a:p>
          <a:pPr marL="0" lvl="0" indent="0" algn="l" defTabSz="444500">
            <a:lnSpc>
              <a:spcPct val="90000"/>
            </a:lnSpc>
            <a:spcBef>
              <a:spcPct val="0"/>
            </a:spcBef>
            <a:spcAft>
              <a:spcPct val="35000"/>
            </a:spcAft>
            <a:buNone/>
          </a:pPr>
          <a:r>
            <a:rPr lang="en-CA" sz="1000" kern="1200" dirty="0"/>
            <a:t>When should I finish this task</a:t>
          </a:r>
        </a:p>
      </dsp:txBody>
      <dsp:txXfrm>
        <a:off x="2578262" y="1758916"/>
        <a:ext cx="1289270" cy="1862747"/>
      </dsp:txXfrm>
    </dsp:sp>
    <dsp:sp modelId="{E8B6BDBA-D5FE-4380-8F07-48B8F49572A8}">
      <dsp:nvSpPr>
        <dsp:cNvPr id="0" name=""/>
        <dsp:cNvSpPr/>
      </dsp:nvSpPr>
      <dsp:spPr>
        <a:xfrm>
          <a:off x="3868091" y="1316206"/>
          <a:ext cx="3107726" cy="1014479"/>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254000" bIns="161049" numCol="1" spcCol="1270" anchor="ctr" anchorCtr="0">
          <a:noAutofit/>
        </a:bodyPr>
        <a:lstStyle/>
        <a:p>
          <a:pPr marL="0" lvl="0" indent="0" algn="l" defTabSz="444500">
            <a:lnSpc>
              <a:spcPct val="90000"/>
            </a:lnSpc>
            <a:spcBef>
              <a:spcPct val="0"/>
            </a:spcBef>
            <a:spcAft>
              <a:spcPct val="35000"/>
            </a:spcAft>
            <a:buNone/>
          </a:pPr>
          <a:r>
            <a:rPr lang="en-CA" sz="1000" kern="1200" dirty="0"/>
            <a:t>Resource Creation and Allocation (Module 3)</a:t>
          </a:r>
        </a:p>
      </dsp:txBody>
      <dsp:txXfrm>
        <a:off x="3868091" y="1569826"/>
        <a:ext cx="2854106" cy="507239"/>
      </dsp:txXfrm>
    </dsp:sp>
    <dsp:sp modelId="{5B2C981A-3902-4B42-9FE5-F3DBBF1C6042}">
      <dsp:nvSpPr>
        <dsp:cNvPr id="0" name=""/>
        <dsp:cNvSpPr/>
      </dsp:nvSpPr>
      <dsp:spPr>
        <a:xfrm>
          <a:off x="3868091" y="2097206"/>
          <a:ext cx="1289270" cy="18627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CA" sz="1000" kern="1200" dirty="0"/>
            <a:t>What People (work) resources</a:t>
          </a:r>
        </a:p>
        <a:p>
          <a:pPr marL="0" lvl="0" indent="0" algn="l" defTabSz="444500">
            <a:lnSpc>
              <a:spcPct val="90000"/>
            </a:lnSpc>
            <a:spcBef>
              <a:spcPct val="0"/>
            </a:spcBef>
            <a:spcAft>
              <a:spcPct val="35000"/>
            </a:spcAft>
            <a:buNone/>
          </a:pPr>
          <a:r>
            <a:rPr lang="en-CA" sz="1000" kern="1200" dirty="0"/>
            <a:t>What machines (work)</a:t>
          </a:r>
        </a:p>
        <a:p>
          <a:pPr marL="0" lvl="0" indent="0" algn="l" defTabSz="444500">
            <a:lnSpc>
              <a:spcPct val="90000"/>
            </a:lnSpc>
            <a:spcBef>
              <a:spcPct val="0"/>
            </a:spcBef>
            <a:spcAft>
              <a:spcPct val="35000"/>
            </a:spcAft>
            <a:buNone/>
          </a:pPr>
          <a:r>
            <a:rPr lang="en-CA" sz="1000" kern="1200" dirty="0"/>
            <a:t>What materials (materials)</a:t>
          </a:r>
        </a:p>
        <a:p>
          <a:pPr marL="0" lvl="0" indent="0" algn="l" defTabSz="444500">
            <a:lnSpc>
              <a:spcPct val="90000"/>
            </a:lnSpc>
            <a:spcBef>
              <a:spcPct val="0"/>
            </a:spcBef>
            <a:spcAft>
              <a:spcPct val="35000"/>
            </a:spcAft>
            <a:buNone/>
          </a:pPr>
          <a:r>
            <a:rPr lang="en-CA" sz="1000" kern="1200" dirty="0"/>
            <a:t>What extra costs (costs)</a:t>
          </a:r>
        </a:p>
      </dsp:txBody>
      <dsp:txXfrm>
        <a:off x="3868091" y="2097206"/>
        <a:ext cx="1289270" cy="1862747"/>
      </dsp:txXfrm>
    </dsp:sp>
    <dsp:sp modelId="{1B66E25D-EBBC-4D5C-B59B-020D9E9CEDE4}">
      <dsp:nvSpPr>
        <dsp:cNvPr id="0" name=""/>
        <dsp:cNvSpPr/>
      </dsp:nvSpPr>
      <dsp:spPr>
        <a:xfrm>
          <a:off x="5157222" y="1654496"/>
          <a:ext cx="1818595" cy="1014479"/>
        </a:xfrm>
        <a:prstGeom prst="rightArrow">
          <a:avLst>
            <a:gd name="adj1" fmla="val 50000"/>
            <a:gd name="adj2" fmla="val 5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254000" bIns="161049" numCol="1" spcCol="1270" anchor="ctr" anchorCtr="0">
          <a:noAutofit/>
        </a:bodyPr>
        <a:lstStyle/>
        <a:p>
          <a:pPr marL="0" lvl="0" indent="0" algn="l" defTabSz="444500">
            <a:lnSpc>
              <a:spcPct val="90000"/>
            </a:lnSpc>
            <a:spcBef>
              <a:spcPct val="0"/>
            </a:spcBef>
            <a:spcAft>
              <a:spcPct val="35000"/>
            </a:spcAft>
            <a:buNone/>
          </a:pPr>
          <a:r>
            <a:rPr lang="en-CA" sz="1000" kern="1200" dirty="0"/>
            <a:t>Schedule Balancing (Module 5 &amp; 6)</a:t>
          </a:r>
        </a:p>
      </dsp:txBody>
      <dsp:txXfrm>
        <a:off x="5157222" y="1908116"/>
        <a:ext cx="1564975" cy="507239"/>
      </dsp:txXfrm>
    </dsp:sp>
    <dsp:sp modelId="{A26AF5C3-8C93-4E50-BF67-895C45F47D88}">
      <dsp:nvSpPr>
        <dsp:cNvPr id="0" name=""/>
        <dsp:cNvSpPr/>
      </dsp:nvSpPr>
      <dsp:spPr>
        <a:xfrm>
          <a:off x="5157222" y="2435497"/>
          <a:ext cx="1289270" cy="18627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CA" sz="1000" kern="1200" dirty="0"/>
            <a:t>Triple Constraint Management</a:t>
          </a:r>
        </a:p>
        <a:p>
          <a:pPr marL="0" lvl="0" indent="0" algn="l" defTabSz="444500">
            <a:lnSpc>
              <a:spcPct val="90000"/>
            </a:lnSpc>
            <a:spcBef>
              <a:spcPct val="0"/>
            </a:spcBef>
            <a:spcAft>
              <a:spcPct val="35000"/>
            </a:spcAft>
            <a:buNone/>
          </a:pPr>
          <a:r>
            <a:rPr lang="en-CA" sz="1000" kern="1200" dirty="0"/>
            <a:t>Overallocation of resources removed</a:t>
          </a:r>
        </a:p>
        <a:p>
          <a:pPr marL="0" lvl="0" indent="0" algn="l" defTabSz="444500">
            <a:lnSpc>
              <a:spcPct val="90000"/>
            </a:lnSpc>
            <a:spcBef>
              <a:spcPct val="0"/>
            </a:spcBef>
            <a:spcAft>
              <a:spcPct val="35000"/>
            </a:spcAft>
            <a:buNone/>
          </a:pPr>
          <a:r>
            <a:rPr lang="en-CA" sz="1000" kern="1200" dirty="0"/>
            <a:t>Schedule dates met</a:t>
          </a:r>
        </a:p>
        <a:p>
          <a:pPr marL="0" lvl="0" indent="0" algn="l" defTabSz="444500">
            <a:lnSpc>
              <a:spcPct val="90000"/>
            </a:lnSpc>
            <a:spcBef>
              <a:spcPct val="0"/>
            </a:spcBef>
            <a:spcAft>
              <a:spcPct val="35000"/>
            </a:spcAft>
            <a:buNone/>
          </a:pPr>
          <a:r>
            <a:rPr lang="en-CA" sz="1000" kern="1200" dirty="0"/>
            <a:t>Cost Constraints met</a:t>
          </a:r>
        </a:p>
      </dsp:txBody>
      <dsp:txXfrm>
        <a:off x="5157222" y="2435497"/>
        <a:ext cx="1289270" cy="1862747"/>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CC46C4-BB44-40DF-BC4F-EF3CEF211611}" type="datetimeFigureOut">
              <a:rPr lang="en-CA" smtClean="0"/>
              <a:t>2021-08-23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6642C-1DA4-45C5-BC34-4CA78271EE07}" type="slidenum">
              <a:rPr lang="en-CA" smtClean="0"/>
              <a:t>‹#›</a:t>
            </a:fld>
            <a:endParaRPr lang="en-CA"/>
          </a:p>
        </p:txBody>
      </p:sp>
    </p:spTree>
    <p:extLst>
      <p:ext uri="{BB962C8B-B14F-4D97-AF65-F5344CB8AC3E}">
        <p14:creationId xmlns:p14="http://schemas.microsoft.com/office/powerpoint/2010/main" val="1512827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mpug.com/articles/task-types-dont-get-frustrated/"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www.mpug.com/author/john-reinheimer-2/"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mpug.com/articles/task-types-dont-get-frustrated/"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www.mpug.com/author/john-reinheimer-2/"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mpug.com/articles/task-types-dont-get-frustrated/"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www.mpug.com/author/john-reinheimer-2/"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youtube.com/watch?v=k52Zk0rmaI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mpug.com/articles/task-types-dont-get-frustrated/"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mpug.com/author/john-reinheimer-2/"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mpug.com/articles/task-types-dont-get-frustrated/"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www.mpug.com/author/john-reinheimer-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Tom DeMarco is a software engineer who pioneered structure analysis.</a:t>
            </a:r>
          </a:p>
        </p:txBody>
      </p:sp>
      <p:sp>
        <p:nvSpPr>
          <p:cNvPr id="4" name="Slide Number Placeholder 3"/>
          <p:cNvSpPr>
            <a:spLocks noGrp="1"/>
          </p:cNvSpPr>
          <p:nvPr>
            <p:ph type="sldNum" sz="quarter" idx="5"/>
          </p:nvPr>
        </p:nvSpPr>
        <p:spPr/>
        <p:txBody>
          <a:bodyPr/>
          <a:lstStyle/>
          <a:p>
            <a:fld id="{95A8A839-7570-4F23-A8A9-8C14326D16E7}" type="slidenum">
              <a:rPr lang="en-CA" smtClean="0"/>
              <a:t>1</a:t>
            </a:fld>
            <a:endParaRPr lang="en-CA"/>
          </a:p>
        </p:txBody>
      </p:sp>
    </p:spTree>
    <p:extLst>
      <p:ext uri="{BB962C8B-B14F-4D97-AF65-F5344CB8AC3E}">
        <p14:creationId xmlns:p14="http://schemas.microsoft.com/office/powerpoint/2010/main" val="1430176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https://www.mpug.com/articles/task-types-dont-get-frustrated/</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Written by </a:t>
            </a:r>
            <a:r>
              <a:rPr lang="en-US" sz="1200" b="1" i="0" u="none" strike="noStrike" kern="1200" dirty="0">
                <a:solidFill>
                  <a:schemeClr val="tx1"/>
                </a:solidFill>
                <a:effectLst/>
                <a:latin typeface="+mn-lt"/>
                <a:ea typeface="+mn-ea"/>
                <a:cs typeface="+mn-cs"/>
                <a:hlinkClick r:id="rId4" tooltip="Posts by John Reinheimer"/>
              </a:rPr>
              <a:t>John </a:t>
            </a:r>
            <a:r>
              <a:rPr lang="en-US" sz="1200" b="1" i="0" u="none" strike="noStrike" kern="1200" dirty="0" err="1">
                <a:solidFill>
                  <a:schemeClr val="tx1"/>
                </a:solidFill>
                <a:effectLst/>
                <a:latin typeface="+mn-lt"/>
                <a:ea typeface="+mn-ea"/>
                <a:cs typeface="+mn-cs"/>
                <a:hlinkClick r:id="rId4" tooltip="Posts by John Reinheimer"/>
              </a:rPr>
              <a:t>Reinheimer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034D44F-19E0-DB4C-A534-846A3D5F60DA}" type="slidenum">
              <a:rPr lang="en-US" smtClean="0"/>
              <a:t>19</a:t>
            </a:fld>
            <a:endParaRPr lang="en-US"/>
          </a:p>
        </p:txBody>
      </p:sp>
    </p:spTree>
    <p:extLst>
      <p:ext uri="{BB962C8B-B14F-4D97-AF65-F5344CB8AC3E}">
        <p14:creationId xmlns:p14="http://schemas.microsoft.com/office/powerpoint/2010/main" val="3568124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https://www.mpug.com/articles/task-types-dont-get-frustrated/</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Written by </a:t>
            </a:r>
            <a:r>
              <a:rPr lang="en-US" sz="1200" b="1" i="0" u="none" strike="noStrike" kern="1200" dirty="0">
                <a:solidFill>
                  <a:schemeClr val="tx1"/>
                </a:solidFill>
                <a:effectLst/>
                <a:latin typeface="+mn-lt"/>
                <a:ea typeface="+mn-ea"/>
                <a:cs typeface="+mn-cs"/>
                <a:hlinkClick r:id="rId4" tooltip="Posts by John Reinheimer"/>
              </a:rPr>
              <a:t>John </a:t>
            </a:r>
            <a:r>
              <a:rPr lang="en-US" sz="1200" b="1" i="0" u="none" strike="noStrike" kern="1200" dirty="0" err="1">
                <a:solidFill>
                  <a:schemeClr val="tx1"/>
                </a:solidFill>
                <a:effectLst/>
                <a:latin typeface="+mn-lt"/>
                <a:ea typeface="+mn-ea"/>
                <a:cs typeface="+mn-cs"/>
                <a:hlinkClick r:id="rId4" tooltip="Posts by John Reinheimer"/>
              </a:rPr>
              <a:t>Reinheimer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034D44F-19E0-DB4C-A534-846A3D5F60DA}" type="slidenum">
              <a:rPr lang="en-US" smtClean="0"/>
              <a:t>20</a:t>
            </a:fld>
            <a:endParaRPr lang="en-US"/>
          </a:p>
        </p:txBody>
      </p:sp>
    </p:spTree>
    <p:extLst>
      <p:ext uri="{BB962C8B-B14F-4D97-AF65-F5344CB8AC3E}">
        <p14:creationId xmlns:p14="http://schemas.microsoft.com/office/powerpoint/2010/main" val="3811967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https://www.mpug.com/articles/task-types-dont-get-frustrated/</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Written by </a:t>
            </a:r>
            <a:r>
              <a:rPr lang="en-US" sz="1200" b="1" i="0" u="none" strike="noStrike" kern="1200" dirty="0">
                <a:solidFill>
                  <a:schemeClr val="tx1"/>
                </a:solidFill>
                <a:effectLst/>
                <a:latin typeface="+mn-lt"/>
                <a:ea typeface="+mn-ea"/>
                <a:cs typeface="+mn-cs"/>
                <a:hlinkClick r:id="rId4" tooltip="Posts by John Reinheimer"/>
              </a:rPr>
              <a:t>John </a:t>
            </a:r>
            <a:r>
              <a:rPr lang="en-US" sz="1200" b="1" i="0" u="none" strike="noStrike" kern="1200" dirty="0" err="1">
                <a:solidFill>
                  <a:schemeClr val="tx1"/>
                </a:solidFill>
                <a:effectLst/>
                <a:latin typeface="+mn-lt"/>
                <a:ea typeface="+mn-ea"/>
                <a:cs typeface="+mn-cs"/>
                <a:hlinkClick r:id="rId4" tooltip="Posts by John Reinheimer"/>
              </a:rPr>
              <a:t>Reinheimer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034D44F-19E0-DB4C-A534-846A3D5F60DA}" type="slidenum">
              <a:rPr lang="en-US" smtClean="0"/>
              <a:t>21</a:t>
            </a:fld>
            <a:endParaRPr lang="en-US"/>
          </a:p>
        </p:txBody>
      </p:sp>
    </p:spTree>
    <p:extLst>
      <p:ext uri="{BB962C8B-B14F-4D97-AF65-F5344CB8AC3E}">
        <p14:creationId xmlns:p14="http://schemas.microsoft.com/office/powerpoint/2010/main" val="3757701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A4FD11FD-5CF0-B140-B388-5ED35B21A154}" type="slidenum">
              <a:rPr lang="en-US" altLang="en-US"/>
              <a:pPr eaLnBrk="1" hangingPunct="1"/>
              <a:t>22</a:t>
            </a:fld>
            <a:endParaRPr lang="en-US" altLang="en-US"/>
          </a:p>
        </p:txBody>
      </p:sp>
    </p:spTree>
    <p:extLst>
      <p:ext uri="{BB962C8B-B14F-4D97-AF65-F5344CB8AC3E}">
        <p14:creationId xmlns:p14="http://schemas.microsoft.com/office/powerpoint/2010/main" val="1818081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114F77A8-D78E-4745-9343-06458C72813A}" type="slidenum">
              <a:rPr lang="en-US" altLang="en-US"/>
              <a:pPr eaLnBrk="1" hangingPunct="1"/>
              <a:t>23</a:t>
            </a:fld>
            <a:endParaRPr lang="en-US" altLang="en-US"/>
          </a:p>
        </p:txBody>
      </p:sp>
    </p:spTree>
    <p:extLst>
      <p:ext uri="{BB962C8B-B14F-4D97-AF65-F5344CB8AC3E}">
        <p14:creationId xmlns:p14="http://schemas.microsoft.com/office/powerpoint/2010/main" val="1540530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ct val="0"/>
              </a:spcBef>
              <a:spcAft>
                <a:spcPts val="0"/>
              </a:spcAft>
              <a:buClrTx/>
              <a:buSzTx/>
              <a:buFontTx/>
              <a:buNone/>
              <a:tabLst/>
              <a:defRPr/>
            </a:pPr>
            <a:r>
              <a:rPr lang="en-US" altLang="en-US" sz="1200" dirty="0">
                <a:solidFill>
                  <a:schemeClr val="bg1"/>
                </a:solidFill>
              </a:rPr>
              <a:t>Image Source: Bunin, New Perspectives on Microsoft Project 2010</a:t>
            </a:r>
          </a:p>
          <a:p>
            <a:pPr eaLnBrk="1" hangingPunct="1">
              <a:spcBef>
                <a:spcPct val="0"/>
              </a:spcBef>
            </a:pPr>
            <a:endParaRPr lang="en-US" altLang="en-US" dirty="0"/>
          </a:p>
        </p:txBody>
      </p:sp>
      <p:sp>
        <p:nvSpPr>
          <p:cNvPr id="122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5EF4DAB0-DD34-F248-8ADB-48DEF0648529}" type="slidenum">
              <a:rPr lang="en-US" altLang="en-US"/>
              <a:pPr eaLnBrk="1" hangingPunct="1"/>
              <a:t>25</a:t>
            </a:fld>
            <a:endParaRPr lang="en-US" altLang="en-US"/>
          </a:p>
        </p:txBody>
      </p:sp>
    </p:spTree>
    <p:extLst>
      <p:ext uri="{BB962C8B-B14F-4D97-AF65-F5344CB8AC3E}">
        <p14:creationId xmlns:p14="http://schemas.microsoft.com/office/powerpoint/2010/main" val="2021701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r>
              <a:rPr lang="en-US" dirty="0">
                <a:hlinkClick r:id="rId3"/>
              </a:rPr>
              <a:t>https://www.youtube.com/watch?v=k52Zk0rmaIs</a:t>
            </a:r>
            <a:endParaRPr lang="en-US" dirty="0"/>
          </a:p>
          <a:p>
            <a:pPr marL="0" marR="0" lvl="0" indent="0" algn="l" defTabSz="457200" rtl="0" eaLnBrk="1" fontAlgn="auto" latinLnBrk="0" hangingPunct="1">
              <a:lnSpc>
                <a:spcPct val="100000"/>
              </a:lnSpc>
              <a:spcBef>
                <a:spcPct val="0"/>
              </a:spcBef>
              <a:spcAft>
                <a:spcPts val="0"/>
              </a:spcAft>
              <a:buClrTx/>
              <a:buSzTx/>
              <a:buFontTx/>
              <a:buNone/>
              <a:tabLst/>
              <a:defRPr/>
            </a:pPr>
            <a:r>
              <a:rPr lang="en-US" altLang="en-US" dirty="0"/>
              <a:t>[</a:t>
            </a:r>
            <a:r>
              <a:rPr lang="en-US" altLang="en-US" dirty="0" err="1"/>
              <a:t>SparQ</a:t>
            </a:r>
            <a:r>
              <a:rPr lang="en-US" altLang="en-US" dirty="0"/>
              <a:t> Corporate Training (October 5, 2013). Microsoft Project task types &amp; scheduling formula.]</a:t>
            </a:r>
            <a:endParaRPr lang="en-CA" altLang="en-US" dirty="0"/>
          </a:p>
          <a:p>
            <a:pPr eaLnBrk="1" hangingPunct="1">
              <a:spcBef>
                <a:spcPct val="0"/>
              </a:spcBef>
            </a:pPr>
            <a:endParaRPr lang="en-US" altLang="en-US" dirty="0"/>
          </a:p>
        </p:txBody>
      </p:sp>
      <p:sp>
        <p:nvSpPr>
          <p:cNvPr id="122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5EF4DAB0-DD34-F248-8ADB-48DEF0648529}" type="slidenum">
              <a:rPr lang="en-US" altLang="en-US"/>
              <a:pPr eaLnBrk="1" hangingPunct="1"/>
              <a:t>26</a:t>
            </a:fld>
            <a:endParaRPr lang="en-US" altLang="en-US"/>
          </a:p>
        </p:txBody>
      </p:sp>
    </p:spTree>
    <p:extLst>
      <p:ext uri="{BB962C8B-B14F-4D97-AF65-F5344CB8AC3E}">
        <p14:creationId xmlns:p14="http://schemas.microsoft.com/office/powerpoint/2010/main" val="52626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ea typeface="MS PGothic" charset="-128"/>
            </a:endParaRPr>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MS PGothic" charset="-128"/>
              </a:defRPr>
            </a:lvl1pPr>
            <a:lvl2pPr marL="742950" indent="-285750">
              <a:spcBef>
                <a:spcPct val="30000"/>
              </a:spcBef>
              <a:defRPr sz="1200">
                <a:solidFill>
                  <a:schemeClr val="tx1"/>
                </a:solidFill>
                <a:latin typeface="Calibri" charset="0"/>
                <a:ea typeface="MS PGothic" charset="-128"/>
              </a:defRPr>
            </a:lvl2pPr>
            <a:lvl3pPr marL="1143000" indent="-228600">
              <a:spcBef>
                <a:spcPct val="30000"/>
              </a:spcBef>
              <a:defRPr sz="1200">
                <a:solidFill>
                  <a:schemeClr val="tx1"/>
                </a:solidFill>
                <a:latin typeface="Calibri" charset="0"/>
                <a:ea typeface="MS PGothic" charset="-128"/>
              </a:defRPr>
            </a:lvl3pPr>
            <a:lvl4pPr marL="1600200" indent="-228600">
              <a:spcBef>
                <a:spcPct val="30000"/>
              </a:spcBef>
              <a:defRPr sz="1200">
                <a:solidFill>
                  <a:schemeClr val="tx1"/>
                </a:solidFill>
                <a:latin typeface="Calibri" charset="0"/>
                <a:ea typeface="MS PGothic" charset="-128"/>
              </a:defRPr>
            </a:lvl4pPr>
            <a:lvl5pPr marL="2057400" indent="-22860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a:spcBef>
                <a:spcPct val="0"/>
              </a:spcBef>
            </a:pPr>
            <a:fld id="{008F86B4-82F8-A74A-B597-855FF961B3DD}" type="slidenum">
              <a:rPr lang="en-US" altLang="en-US"/>
              <a:pPr>
                <a:spcBef>
                  <a:spcPct val="0"/>
                </a:spcBef>
              </a:pPr>
              <a:t>2</a:t>
            </a:fld>
            <a:endParaRPr lang="en-US" altLang="en-US"/>
          </a:p>
        </p:txBody>
      </p:sp>
    </p:spTree>
    <p:extLst>
      <p:ext uri="{BB962C8B-B14F-4D97-AF65-F5344CB8AC3E}">
        <p14:creationId xmlns:p14="http://schemas.microsoft.com/office/powerpoint/2010/main" val="3023364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1000" dirty="0"/>
              <a:t>Material Label Field to define the unit of measure for a material resource.  For instance </a:t>
            </a:r>
            <a:r>
              <a:rPr lang="en-US" altLang="en-US" sz="1000" dirty="0" err="1"/>
              <a:t>lbs</a:t>
            </a:r>
            <a:r>
              <a:rPr lang="en-US" altLang="en-US" sz="1000" dirty="0"/>
              <a:t> for pounds, </a:t>
            </a:r>
            <a:r>
              <a:rPr lang="en-US" altLang="en-US" sz="1000" dirty="0" err="1"/>
              <a:t>bx</a:t>
            </a:r>
            <a:r>
              <a:rPr lang="en-US" altLang="en-US" sz="1000" dirty="0"/>
              <a:t> for box.</a:t>
            </a:r>
          </a:p>
          <a:p>
            <a:pPr eaLnBrk="1" hangingPunct="1">
              <a:spcBef>
                <a:spcPct val="0"/>
              </a:spcBef>
            </a:pPr>
            <a:r>
              <a:rPr lang="en-US" altLang="en-US" sz="1000" dirty="0"/>
              <a:t>The Group Field is used to enter a label or keyword that you can use for organizing (sorting, grouping or filtering) resources, ex. Testers</a:t>
            </a:r>
          </a:p>
          <a:p>
            <a:pPr eaLnBrk="1" hangingPunct="1">
              <a:spcBef>
                <a:spcPct val="0"/>
              </a:spcBef>
            </a:pPr>
            <a:r>
              <a:rPr lang="en-US" altLang="en-US" sz="1000" dirty="0"/>
              <a:t>Cost per Use is a special, one time cost per assignment that is independent of the hours worked. Ex Renting equipment – charged once for each 100% used.</a:t>
            </a:r>
          </a:p>
          <a:p>
            <a:pPr eaLnBrk="1" hangingPunct="1">
              <a:spcBef>
                <a:spcPct val="0"/>
              </a:spcBef>
            </a:pPr>
            <a:r>
              <a:rPr lang="en-US" altLang="en-US" sz="1000" dirty="0"/>
              <a:t>Add New Resources Automatically – Backstage, Advanced – if you turn it off you will be warned if resource is not in resource pool</a:t>
            </a:r>
          </a:p>
          <a:p>
            <a:pPr eaLnBrk="1" hangingPunct="1">
              <a:spcBef>
                <a:spcPct val="0"/>
              </a:spcBef>
            </a:pPr>
            <a:r>
              <a:rPr lang="en-US" altLang="en-US" sz="1000" dirty="0"/>
              <a:t>Overtime rates can only be applied if you populate the Overtime Work column</a:t>
            </a:r>
          </a:p>
          <a:p>
            <a:pPr eaLnBrk="1" hangingPunct="1">
              <a:spcBef>
                <a:spcPct val="0"/>
              </a:spcBef>
            </a:pPr>
            <a:endParaRPr lang="en-US" altLang="en-US" sz="1000" dirty="0"/>
          </a:p>
          <a:p>
            <a:pPr marL="0" marR="0" indent="0" algn="l" defTabSz="457200" rtl="0" eaLnBrk="1" fontAlgn="auto" latinLnBrk="0" hangingPunct="1">
              <a:lnSpc>
                <a:spcPct val="100000"/>
              </a:lnSpc>
              <a:spcBef>
                <a:spcPct val="0"/>
              </a:spcBef>
              <a:spcAft>
                <a:spcPts val="0"/>
              </a:spcAft>
              <a:buClrTx/>
              <a:buSzTx/>
              <a:buFontTx/>
              <a:buNone/>
              <a:tabLst/>
              <a:defRPr/>
            </a:pPr>
            <a:r>
              <a:rPr lang="en-US" altLang="en-US" sz="1000" dirty="0">
                <a:solidFill>
                  <a:schemeClr val="bg1"/>
                </a:solidFill>
              </a:rPr>
              <a:t>Image Source: Bunin, New Perspectives on Microsoft Project 2010</a:t>
            </a:r>
          </a:p>
          <a:p>
            <a:pPr eaLnBrk="1" hangingPunct="1">
              <a:spcBef>
                <a:spcPct val="0"/>
              </a:spcBef>
            </a:pPr>
            <a:endParaRPr lang="en-US" altLang="en-US" sz="1000" dirty="0"/>
          </a:p>
        </p:txBody>
      </p:sp>
      <p:sp>
        <p:nvSpPr>
          <p:cNvPr id="122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579D92E0-10D0-4B4D-88F4-F627B2CCA406}" type="slidenum">
              <a:rPr kumimoji="0" lang="en-US" altLang="en-US" sz="1200" b="0" i="0" u="none" strike="noStrike" kern="1200" cap="none" spc="0" normalizeH="0" baseline="0" noProof="0">
                <a:ln>
                  <a:noFill/>
                </a:ln>
                <a:solidFill>
                  <a:prstClr val="black"/>
                </a:solidFill>
                <a:effectLst/>
                <a:uLnTx/>
                <a:uFillTx/>
                <a:latin typeface="Calibri" charset="0"/>
                <a:cs typeface="Arial" charset="0"/>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charset="0"/>
              <a:cs typeface="Arial" charset="0"/>
            </a:endParaRPr>
          </a:p>
        </p:txBody>
      </p:sp>
    </p:spTree>
    <p:extLst>
      <p:ext uri="{BB962C8B-B14F-4D97-AF65-F5344CB8AC3E}">
        <p14:creationId xmlns:p14="http://schemas.microsoft.com/office/powerpoint/2010/main" val="699095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ct val="0"/>
              </a:spcBef>
              <a:spcAft>
                <a:spcPts val="0"/>
              </a:spcAft>
              <a:buClrTx/>
              <a:buSzTx/>
              <a:buFontTx/>
              <a:buNone/>
              <a:tabLst/>
              <a:defRPr/>
            </a:pPr>
            <a:r>
              <a:rPr lang="en-US" altLang="en-US" sz="1200" dirty="0">
                <a:solidFill>
                  <a:schemeClr val="bg1"/>
                </a:solidFill>
              </a:rPr>
              <a:t>Image Source: Bunin, New Perspectives on Microsoft Project 2010</a:t>
            </a:r>
          </a:p>
          <a:p>
            <a:pPr eaLnBrk="1" hangingPunct="1">
              <a:spcBef>
                <a:spcPct val="0"/>
              </a:spcBef>
            </a:pPr>
            <a:endParaRPr lang="en-US" altLang="en-US" dirty="0"/>
          </a:p>
        </p:txBody>
      </p:sp>
      <p:sp>
        <p:nvSpPr>
          <p:cNvPr id="122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D3224FE1-70DC-DB4D-BF09-66F4533E1CE9}" type="slidenum">
              <a:rPr kumimoji="0" lang="en-US" altLang="en-US" sz="1200" b="0" i="0" u="none" strike="noStrike" kern="1200" cap="none" spc="0" normalizeH="0" baseline="0" noProof="0">
                <a:ln>
                  <a:noFill/>
                </a:ln>
                <a:solidFill>
                  <a:prstClr val="black"/>
                </a:solidFill>
                <a:effectLst/>
                <a:uLnTx/>
                <a:uFillTx/>
                <a:latin typeface="Calibri" charset="0"/>
                <a:cs typeface="Arial" charset="0"/>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Calibri" charset="0"/>
              <a:cs typeface="Arial" charset="0"/>
            </a:endParaRPr>
          </a:p>
        </p:txBody>
      </p:sp>
    </p:spTree>
    <p:extLst>
      <p:ext uri="{BB962C8B-B14F-4D97-AF65-F5344CB8AC3E}">
        <p14:creationId xmlns:p14="http://schemas.microsoft.com/office/powerpoint/2010/main" val="1684723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13357E2-273D-4321-8CE8-BE96C72EA0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CD0F320E-9C99-46A0-BF97-E64AB6BA7D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a:extLst>
              <a:ext uri="{FF2B5EF4-FFF2-40B4-BE49-F238E27FC236}">
                <a16:creationId xmlns:a16="http://schemas.microsoft.com/office/drawing/2014/main" id="{AE9C7F08-08F8-4830-87BB-039470BF02E1}"/>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A6D3897-D144-4688-8F50-6323C009207A}"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521654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ct val="0"/>
              </a:spcBef>
              <a:spcAft>
                <a:spcPts val="0"/>
              </a:spcAft>
              <a:buClrTx/>
              <a:buSzTx/>
              <a:buFontTx/>
              <a:buNone/>
              <a:tabLst/>
              <a:defRPr/>
            </a:pPr>
            <a:r>
              <a:rPr lang="en-US" altLang="en-US" sz="1200" dirty="0">
                <a:solidFill>
                  <a:schemeClr val="bg1"/>
                </a:solidFill>
              </a:rPr>
              <a:t>Image Source: Bunin, New Perspectives on Microsoft Project 2010</a:t>
            </a:r>
          </a:p>
          <a:p>
            <a:pPr eaLnBrk="1" hangingPunct="1">
              <a:spcBef>
                <a:spcPct val="0"/>
              </a:spcBef>
            </a:pPr>
            <a:endParaRPr lang="en-US" altLang="en-US" dirty="0"/>
          </a:p>
        </p:txBody>
      </p:sp>
      <p:sp>
        <p:nvSpPr>
          <p:cNvPr id="122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19319CA4-F0F2-6445-A327-75C88A2B0DA0}" type="slidenum">
              <a:rPr kumimoji="0" lang="en-US" altLang="en-US" sz="1200" b="0" i="0" u="none" strike="noStrike" kern="1200" cap="none" spc="0" normalizeH="0" baseline="0" noProof="0">
                <a:ln>
                  <a:noFill/>
                </a:ln>
                <a:solidFill>
                  <a:prstClr val="black"/>
                </a:solidFill>
                <a:effectLst/>
                <a:uLnTx/>
                <a:uFillTx/>
                <a:latin typeface="Calibri" charset="0"/>
                <a:cs typeface="Arial" charset="0"/>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altLang="en-US" sz="1200" b="0" i="0" u="none" strike="noStrike" kern="1200" cap="none" spc="0" normalizeH="0" baseline="0" noProof="0">
              <a:ln>
                <a:noFill/>
              </a:ln>
              <a:solidFill>
                <a:prstClr val="black"/>
              </a:solidFill>
              <a:effectLst/>
              <a:uLnTx/>
              <a:uFillTx/>
              <a:latin typeface="Calibri" charset="0"/>
              <a:cs typeface="Arial" charset="0"/>
            </a:endParaRPr>
          </a:p>
        </p:txBody>
      </p:sp>
    </p:spTree>
    <p:extLst>
      <p:ext uri="{BB962C8B-B14F-4D97-AF65-F5344CB8AC3E}">
        <p14:creationId xmlns:p14="http://schemas.microsoft.com/office/powerpoint/2010/main" val="3122260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ct val="0"/>
              </a:spcBef>
              <a:spcAft>
                <a:spcPts val="0"/>
              </a:spcAft>
              <a:buClrTx/>
              <a:buSzTx/>
              <a:buFontTx/>
              <a:buNone/>
              <a:tabLst/>
              <a:defRPr/>
            </a:pPr>
            <a:endParaRPr lang="en-US" altLang="en-US" sz="1200" dirty="0">
              <a:solidFill>
                <a:schemeClr val="bg1"/>
              </a:solidFill>
            </a:endParaRPr>
          </a:p>
          <a:p>
            <a:pPr eaLnBrk="1" hangingPunct="1">
              <a:spcBef>
                <a:spcPct val="0"/>
              </a:spcBef>
            </a:pPr>
            <a:endParaRPr lang="en-US" altLang="en-US" dirty="0"/>
          </a:p>
          <a:p>
            <a:pPr marL="0" marR="0" indent="0" algn="l" defTabSz="457200" rtl="0" eaLnBrk="1" fontAlgn="auto" latinLnBrk="0" hangingPunct="1">
              <a:lnSpc>
                <a:spcPct val="100000"/>
              </a:lnSpc>
              <a:spcBef>
                <a:spcPct val="0"/>
              </a:spcBef>
              <a:spcAft>
                <a:spcPts val="0"/>
              </a:spcAft>
              <a:buClrTx/>
              <a:buSzTx/>
              <a:buFontTx/>
              <a:buNone/>
              <a:tabLst/>
              <a:defRPr/>
            </a:pPr>
            <a:r>
              <a:rPr lang="en-US" altLang="en-US" sz="1200" dirty="0">
                <a:solidFill>
                  <a:schemeClr val="bg1"/>
                </a:solidFill>
              </a:rPr>
              <a:t>Image Source: Bunin, New Perspectives on Microsoft Project 2010</a:t>
            </a:r>
          </a:p>
          <a:p>
            <a:pPr marL="0" marR="0" indent="0" algn="l" defTabSz="457200" rtl="0" eaLnBrk="1" fontAlgn="auto" latinLnBrk="0" hangingPunct="1">
              <a:lnSpc>
                <a:spcPct val="100000"/>
              </a:lnSpc>
              <a:spcBef>
                <a:spcPct val="0"/>
              </a:spcBef>
              <a:spcAft>
                <a:spcPts val="0"/>
              </a:spcAft>
              <a:buClrTx/>
              <a:buSzTx/>
              <a:buFontTx/>
              <a:buNone/>
              <a:tabLst/>
              <a:defRPr/>
            </a:pPr>
            <a:endParaRPr lang="en-US" altLang="en-US" sz="1200" dirty="0">
              <a:solidFill>
                <a:schemeClr val="bg1"/>
              </a:solidFill>
            </a:endParaRPr>
          </a:p>
          <a:p>
            <a:pPr eaLnBrk="1" hangingPunct="1">
              <a:spcBef>
                <a:spcPct val="0"/>
              </a:spcBef>
            </a:pPr>
            <a:endParaRPr lang="en-US" altLang="en-US" dirty="0"/>
          </a:p>
          <a:p>
            <a:pPr eaLnBrk="1" hangingPunct="1">
              <a:spcBef>
                <a:spcPct val="0"/>
              </a:spcBef>
            </a:pPr>
            <a:endParaRPr lang="en-US" altLang="en-US" dirty="0"/>
          </a:p>
        </p:txBody>
      </p:sp>
      <p:sp>
        <p:nvSpPr>
          <p:cNvPr id="122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BA72C898-9C30-A141-906E-2D7E26655478}" type="slidenum">
              <a:rPr lang="en-US" altLang="en-US"/>
              <a:pPr eaLnBrk="1" hangingPunct="1"/>
              <a:t>12</a:t>
            </a:fld>
            <a:endParaRPr lang="en-US" altLang="en-US"/>
          </a:p>
        </p:txBody>
      </p:sp>
    </p:spTree>
    <p:extLst>
      <p:ext uri="{BB962C8B-B14F-4D97-AF65-F5344CB8AC3E}">
        <p14:creationId xmlns:p14="http://schemas.microsoft.com/office/powerpoint/2010/main" val="197736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https://www.mpug.com/articles/task-types-dont-get-frustrated/</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Written by </a:t>
            </a:r>
            <a:r>
              <a:rPr lang="en-US" sz="1200" b="1" i="0" u="none" strike="noStrike" kern="1200" dirty="0">
                <a:solidFill>
                  <a:schemeClr val="tx1"/>
                </a:solidFill>
                <a:effectLst/>
                <a:latin typeface="+mn-lt"/>
                <a:ea typeface="+mn-ea"/>
                <a:cs typeface="+mn-cs"/>
                <a:hlinkClick r:id="rId4" tooltip="Posts by John Reinheimer"/>
              </a:rPr>
              <a:t>John </a:t>
            </a:r>
            <a:r>
              <a:rPr lang="en-US" sz="1200" b="1" i="0" u="none" strike="noStrike" kern="1200" dirty="0" err="1">
                <a:solidFill>
                  <a:schemeClr val="tx1"/>
                </a:solidFill>
                <a:effectLst/>
                <a:latin typeface="+mn-lt"/>
                <a:ea typeface="+mn-ea"/>
                <a:cs typeface="+mn-cs"/>
                <a:hlinkClick r:id="rId4" tooltip="Posts by John Reinheimer"/>
              </a:rPr>
              <a:t>Reinheimer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034D44F-19E0-DB4C-A534-846A3D5F60DA}" type="slidenum">
              <a:rPr lang="en-US" smtClean="0"/>
              <a:t>17</a:t>
            </a:fld>
            <a:endParaRPr lang="en-US"/>
          </a:p>
        </p:txBody>
      </p:sp>
    </p:spTree>
    <p:extLst>
      <p:ext uri="{BB962C8B-B14F-4D97-AF65-F5344CB8AC3E}">
        <p14:creationId xmlns:p14="http://schemas.microsoft.com/office/powerpoint/2010/main" val="2076659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https://www.mpug.com/articles/task-types-dont-get-frustrated/</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Written by </a:t>
            </a:r>
            <a:r>
              <a:rPr lang="en-US" sz="1200" b="1" i="0" u="none" strike="noStrike" kern="1200" dirty="0">
                <a:solidFill>
                  <a:schemeClr val="tx1"/>
                </a:solidFill>
                <a:effectLst/>
                <a:latin typeface="+mn-lt"/>
                <a:ea typeface="+mn-ea"/>
                <a:cs typeface="+mn-cs"/>
                <a:hlinkClick r:id="rId4" tooltip="Posts by John Reinheimer"/>
              </a:rPr>
              <a:t>John </a:t>
            </a:r>
            <a:r>
              <a:rPr lang="en-US" sz="1200" b="1" i="0" u="none" strike="noStrike" kern="1200" dirty="0" err="1">
                <a:solidFill>
                  <a:schemeClr val="tx1"/>
                </a:solidFill>
                <a:effectLst/>
                <a:latin typeface="+mn-lt"/>
                <a:ea typeface="+mn-ea"/>
                <a:cs typeface="+mn-cs"/>
                <a:hlinkClick r:id="rId4" tooltip="Posts by John Reinheimer"/>
              </a:rPr>
              <a:t>Reinheimer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034D44F-19E0-DB4C-A534-846A3D5F60DA}" type="slidenum">
              <a:rPr lang="en-US" smtClean="0"/>
              <a:t>18</a:t>
            </a:fld>
            <a:endParaRPr lang="en-US"/>
          </a:p>
        </p:txBody>
      </p:sp>
    </p:spTree>
    <p:extLst>
      <p:ext uri="{BB962C8B-B14F-4D97-AF65-F5344CB8AC3E}">
        <p14:creationId xmlns:p14="http://schemas.microsoft.com/office/powerpoint/2010/main" val="403412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EF6E-DB97-4158-836E-63BB700862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5AF9E3B-CF1F-4AA4-888A-B30E4676AF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AF4C36E-939E-4297-85DE-FA9954910AEE}"/>
              </a:ext>
            </a:extLst>
          </p:cNvPr>
          <p:cNvSpPr>
            <a:spLocks noGrp="1"/>
          </p:cNvSpPr>
          <p:nvPr>
            <p:ph type="dt" sz="half" idx="10"/>
          </p:nvPr>
        </p:nvSpPr>
        <p:spPr/>
        <p:txBody>
          <a:bodyPr/>
          <a:lstStyle/>
          <a:p>
            <a:fld id="{7C4B91A1-CA2D-4D89-BF33-1D71601A0602}" type="datetimeFigureOut">
              <a:rPr lang="en-CA" smtClean="0"/>
              <a:t>2021-08-23</a:t>
            </a:fld>
            <a:endParaRPr lang="en-CA"/>
          </a:p>
        </p:txBody>
      </p:sp>
      <p:sp>
        <p:nvSpPr>
          <p:cNvPr id="5" name="Footer Placeholder 4">
            <a:extLst>
              <a:ext uri="{FF2B5EF4-FFF2-40B4-BE49-F238E27FC236}">
                <a16:creationId xmlns:a16="http://schemas.microsoft.com/office/drawing/2014/main" id="{81861889-6071-446C-A56E-87B10CEA4BC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8BAE175-D0C5-45B8-8536-878B812A84EF}"/>
              </a:ext>
            </a:extLst>
          </p:cNvPr>
          <p:cNvSpPr>
            <a:spLocks noGrp="1"/>
          </p:cNvSpPr>
          <p:nvPr>
            <p:ph type="sldNum" sz="quarter" idx="12"/>
          </p:nvPr>
        </p:nvSpPr>
        <p:spPr/>
        <p:txBody>
          <a:bodyPr/>
          <a:lstStyle/>
          <a:p>
            <a:fld id="{74645837-7FF3-48DA-80A7-FA66F2351EB8}" type="slidenum">
              <a:rPr lang="en-CA" smtClean="0"/>
              <a:t>‹#›</a:t>
            </a:fld>
            <a:endParaRPr lang="en-CA"/>
          </a:p>
        </p:txBody>
      </p:sp>
    </p:spTree>
    <p:extLst>
      <p:ext uri="{BB962C8B-B14F-4D97-AF65-F5344CB8AC3E}">
        <p14:creationId xmlns:p14="http://schemas.microsoft.com/office/powerpoint/2010/main" val="1075724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02C40-EDC6-4049-973C-05BCA2DE78F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681FBE0-7DD2-43BE-9C65-A8D78FCE8C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A404D5A-87ED-42D1-8F58-76B456DD1B46}"/>
              </a:ext>
            </a:extLst>
          </p:cNvPr>
          <p:cNvSpPr>
            <a:spLocks noGrp="1"/>
          </p:cNvSpPr>
          <p:nvPr>
            <p:ph type="dt" sz="half" idx="10"/>
          </p:nvPr>
        </p:nvSpPr>
        <p:spPr/>
        <p:txBody>
          <a:bodyPr/>
          <a:lstStyle/>
          <a:p>
            <a:fld id="{7C4B91A1-CA2D-4D89-BF33-1D71601A0602}" type="datetimeFigureOut">
              <a:rPr lang="en-CA" smtClean="0"/>
              <a:t>2021-08-23</a:t>
            </a:fld>
            <a:endParaRPr lang="en-CA"/>
          </a:p>
        </p:txBody>
      </p:sp>
      <p:sp>
        <p:nvSpPr>
          <p:cNvPr id="5" name="Footer Placeholder 4">
            <a:extLst>
              <a:ext uri="{FF2B5EF4-FFF2-40B4-BE49-F238E27FC236}">
                <a16:creationId xmlns:a16="http://schemas.microsoft.com/office/drawing/2014/main" id="{CAA2ED1D-5CDE-465D-A09E-3311C62D59E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B8F6691-252B-40DB-A429-F434002FD37E}"/>
              </a:ext>
            </a:extLst>
          </p:cNvPr>
          <p:cNvSpPr>
            <a:spLocks noGrp="1"/>
          </p:cNvSpPr>
          <p:nvPr>
            <p:ph type="sldNum" sz="quarter" idx="12"/>
          </p:nvPr>
        </p:nvSpPr>
        <p:spPr/>
        <p:txBody>
          <a:bodyPr/>
          <a:lstStyle/>
          <a:p>
            <a:fld id="{74645837-7FF3-48DA-80A7-FA66F2351EB8}" type="slidenum">
              <a:rPr lang="en-CA" smtClean="0"/>
              <a:t>‹#›</a:t>
            </a:fld>
            <a:endParaRPr lang="en-CA"/>
          </a:p>
        </p:txBody>
      </p:sp>
    </p:spTree>
    <p:extLst>
      <p:ext uri="{BB962C8B-B14F-4D97-AF65-F5344CB8AC3E}">
        <p14:creationId xmlns:p14="http://schemas.microsoft.com/office/powerpoint/2010/main" val="3680484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DF8AAA-5D05-41BB-B42B-D93C795D35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F48DF4A-558D-472B-A2DE-67E337FBA6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860FC65-EC8D-49A1-86DE-596F97CBF369}"/>
              </a:ext>
            </a:extLst>
          </p:cNvPr>
          <p:cNvSpPr>
            <a:spLocks noGrp="1"/>
          </p:cNvSpPr>
          <p:nvPr>
            <p:ph type="dt" sz="half" idx="10"/>
          </p:nvPr>
        </p:nvSpPr>
        <p:spPr/>
        <p:txBody>
          <a:bodyPr/>
          <a:lstStyle/>
          <a:p>
            <a:fld id="{7C4B91A1-CA2D-4D89-BF33-1D71601A0602}" type="datetimeFigureOut">
              <a:rPr lang="en-CA" smtClean="0"/>
              <a:t>2021-08-23</a:t>
            </a:fld>
            <a:endParaRPr lang="en-CA"/>
          </a:p>
        </p:txBody>
      </p:sp>
      <p:sp>
        <p:nvSpPr>
          <p:cNvPr id="5" name="Footer Placeholder 4">
            <a:extLst>
              <a:ext uri="{FF2B5EF4-FFF2-40B4-BE49-F238E27FC236}">
                <a16:creationId xmlns:a16="http://schemas.microsoft.com/office/drawing/2014/main" id="{95E0CC38-6B4A-4828-B727-5600D4C7806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CC7BE6F-39C1-409F-9F69-7427B806BCAA}"/>
              </a:ext>
            </a:extLst>
          </p:cNvPr>
          <p:cNvSpPr>
            <a:spLocks noGrp="1"/>
          </p:cNvSpPr>
          <p:nvPr>
            <p:ph type="sldNum" sz="quarter" idx="12"/>
          </p:nvPr>
        </p:nvSpPr>
        <p:spPr/>
        <p:txBody>
          <a:bodyPr/>
          <a:lstStyle/>
          <a:p>
            <a:fld id="{74645837-7FF3-48DA-80A7-FA66F2351EB8}" type="slidenum">
              <a:rPr lang="en-CA" smtClean="0"/>
              <a:t>‹#›</a:t>
            </a:fld>
            <a:endParaRPr lang="en-CA"/>
          </a:p>
        </p:txBody>
      </p:sp>
    </p:spTree>
    <p:extLst>
      <p:ext uri="{BB962C8B-B14F-4D97-AF65-F5344CB8AC3E}">
        <p14:creationId xmlns:p14="http://schemas.microsoft.com/office/powerpoint/2010/main" val="1111936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with module and quot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9"/>
            <a:ext cx="12192000" cy="6858000"/>
          </a:xfrm>
          <a:prstGeom prst="rect">
            <a:avLst/>
          </a:prstGeom>
        </p:spPr>
      </p:pic>
      <p:sp>
        <p:nvSpPr>
          <p:cNvPr id="8" name="Title 1"/>
          <p:cNvSpPr>
            <a:spLocks noGrp="1"/>
          </p:cNvSpPr>
          <p:nvPr>
            <p:ph type="ctrTitle" hasCustomPrompt="1"/>
          </p:nvPr>
        </p:nvSpPr>
        <p:spPr>
          <a:xfrm>
            <a:off x="1604020" y="1316256"/>
            <a:ext cx="8424000" cy="2281314"/>
          </a:xfrm>
          <a:prstGeom prst="rect">
            <a:avLst/>
          </a:prstGeom>
        </p:spPr>
        <p:txBody>
          <a:bodyPr lIns="0" anchor="b" anchorCtr="0"/>
          <a:lstStyle>
            <a:lvl1pPr algn="l">
              <a:lnSpc>
                <a:spcPts val="4500"/>
              </a:lnSpc>
              <a:defRPr sz="5000" b="1" i="0" cap="all">
                <a:solidFill>
                  <a:schemeClr val="bg1"/>
                </a:solidFill>
              </a:defRPr>
            </a:lvl1pPr>
          </a:lstStyle>
          <a:p>
            <a:r>
              <a:rPr lang="en-CA" dirty="0"/>
              <a:t>Click to edit </a:t>
            </a:r>
            <a:br>
              <a:rPr lang="en-CA" dirty="0"/>
            </a:br>
            <a:r>
              <a:rPr lang="en-CA" dirty="0"/>
              <a:t>Master title </a:t>
            </a:r>
            <a:br>
              <a:rPr lang="en-CA" dirty="0"/>
            </a:br>
            <a:r>
              <a:rPr lang="en-CA" dirty="0"/>
              <a:t>style</a:t>
            </a:r>
            <a:endParaRPr lang="en-US" dirty="0"/>
          </a:p>
        </p:txBody>
      </p:sp>
      <p:sp>
        <p:nvSpPr>
          <p:cNvPr id="9" name="Subtitle 2"/>
          <p:cNvSpPr>
            <a:spLocks noGrp="1"/>
          </p:cNvSpPr>
          <p:nvPr>
            <p:ph type="subTitle" idx="1" hasCustomPrompt="1"/>
          </p:nvPr>
        </p:nvSpPr>
        <p:spPr>
          <a:xfrm>
            <a:off x="1604019" y="3879994"/>
            <a:ext cx="8424000" cy="498368"/>
          </a:xfrm>
          <a:prstGeom prst="rect">
            <a:avLst/>
          </a:prstGeom>
        </p:spPr>
        <p:txBody>
          <a:bodyPr lIns="0" tIns="0" rIns="0" bIns="0"/>
          <a:lstStyle>
            <a:lvl1pPr marL="0" indent="0" algn="ctr">
              <a:buNone/>
              <a:defRPr sz="2400" b="1"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module #</a:t>
            </a:r>
          </a:p>
        </p:txBody>
      </p:sp>
      <p:sp>
        <p:nvSpPr>
          <p:cNvPr id="12" name="Text Placeholder 11">
            <a:extLst>
              <a:ext uri="{FF2B5EF4-FFF2-40B4-BE49-F238E27FC236}">
                <a16:creationId xmlns:a16="http://schemas.microsoft.com/office/drawing/2014/main" id="{AEF4C2BF-482A-402E-A736-D36197854A72}"/>
              </a:ext>
            </a:extLst>
          </p:cNvPr>
          <p:cNvSpPr>
            <a:spLocks noGrp="1"/>
          </p:cNvSpPr>
          <p:nvPr>
            <p:ph type="body" sz="quarter" idx="10" hasCustomPrompt="1"/>
          </p:nvPr>
        </p:nvSpPr>
        <p:spPr>
          <a:xfrm>
            <a:off x="1604020" y="5613593"/>
            <a:ext cx="7862709" cy="830238"/>
          </a:xfrm>
          <a:prstGeom prst="rect">
            <a:avLst/>
          </a:prstGeom>
        </p:spPr>
        <p:txBody>
          <a:bodyPr/>
          <a:lstStyle>
            <a:lvl1pPr algn="ctr">
              <a:buNone/>
              <a:defRPr sz="2400"/>
            </a:lvl1pPr>
          </a:lstStyle>
          <a:p>
            <a:pPr lvl="0"/>
            <a:r>
              <a:rPr lang="en-US" dirty="0"/>
              <a:t>Click to add a quote for the day</a:t>
            </a:r>
          </a:p>
        </p:txBody>
      </p:sp>
    </p:spTree>
    <p:extLst>
      <p:ext uri="{BB962C8B-B14F-4D97-AF65-F5344CB8AC3E}">
        <p14:creationId xmlns:p14="http://schemas.microsoft.com/office/powerpoint/2010/main" val="1770593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only">
    <p:spTree>
      <p:nvGrpSpPr>
        <p:cNvPr id="1" name=""/>
        <p:cNvGrpSpPr/>
        <p:nvPr/>
      </p:nvGrpSpPr>
      <p:grpSpPr>
        <a:xfrm>
          <a:off x="0" y="0"/>
          <a:ext cx="0" cy="0"/>
          <a:chOff x="0" y="0"/>
          <a:chExt cx="0" cy="0"/>
        </a:xfrm>
      </p:grpSpPr>
      <p:sp>
        <p:nvSpPr>
          <p:cNvPr id="2" name="Title 1"/>
          <p:cNvSpPr>
            <a:spLocks noGrp="1"/>
          </p:cNvSpPr>
          <p:nvPr>
            <p:ph type="title"/>
          </p:nvPr>
        </p:nvSpPr>
        <p:spPr>
          <a:xfrm>
            <a:off x="1529203" y="889736"/>
            <a:ext cx="10033801" cy="883809"/>
          </a:xfrm>
          <a:prstGeom prst="rect">
            <a:avLst/>
          </a:prstGeom>
        </p:spPr>
        <p:txBody>
          <a:bodyPr lIns="0" tIns="0" rIns="0" bIns="0" anchor="b" anchorCtr="0"/>
          <a:lstStyle>
            <a:lvl1pPr algn="l">
              <a:defRPr sz="2800" cap="all">
                <a:solidFill>
                  <a:srgbClr val="E2231A"/>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1529202" y="1972847"/>
            <a:ext cx="10033802" cy="3821124"/>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0"/>
            <a:ext cx="12192000" cy="690282"/>
          </a:xfrm>
          <a:prstGeom prst="rect">
            <a:avLst/>
          </a:prstGeom>
        </p:spPr>
      </p:pic>
      <p:pic>
        <p:nvPicPr>
          <p:cNvPr id="6" name="Picture 5" descr="bottom_b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531224"/>
            <a:ext cx="12192000" cy="1326776"/>
          </a:xfrm>
          <a:prstGeom prst="rect">
            <a:avLst/>
          </a:prstGeom>
        </p:spPr>
      </p:pic>
    </p:spTree>
    <p:extLst>
      <p:ext uri="{BB962C8B-B14F-4D97-AF65-F5344CB8AC3E}">
        <p14:creationId xmlns:p14="http://schemas.microsoft.com/office/powerpoint/2010/main" val="107667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ext only">
    <p:spTree>
      <p:nvGrpSpPr>
        <p:cNvPr id="1" name=""/>
        <p:cNvGrpSpPr/>
        <p:nvPr/>
      </p:nvGrpSpPr>
      <p:grpSpPr>
        <a:xfrm>
          <a:off x="0" y="0"/>
          <a:ext cx="0" cy="0"/>
          <a:chOff x="0" y="0"/>
          <a:chExt cx="0" cy="0"/>
        </a:xfrm>
      </p:grpSpPr>
      <p:sp>
        <p:nvSpPr>
          <p:cNvPr id="2" name="Title 1"/>
          <p:cNvSpPr>
            <a:spLocks noGrp="1"/>
          </p:cNvSpPr>
          <p:nvPr>
            <p:ph type="title"/>
          </p:nvPr>
        </p:nvSpPr>
        <p:spPr>
          <a:xfrm>
            <a:off x="1529204" y="1035354"/>
            <a:ext cx="9840865" cy="490727"/>
          </a:xfrm>
          <a:prstGeom prst="rect">
            <a:avLst/>
          </a:prstGeom>
        </p:spPr>
        <p:txBody>
          <a:bodyPr lIns="0" tIns="0" rIns="0" bIns="0" anchor="b" anchorCtr="0"/>
          <a:lstStyle>
            <a:lvl1pPr algn="l">
              <a:defRPr sz="2800" cap="all">
                <a:solidFill>
                  <a:srgbClr val="E2231A"/>
                </a:solidFill>
              </a:defRPr>
            </a:lvl1pPr>
          </a:lstStyle>
          <a:p>
            <a:r>
              <a:rPr lang="en-US" dirty="0"/>
              <a:t>Click to edit Master title style</a:t>
            </a:r>
          </a:p>
        </p:txBody>
      </p:sp>
      <p:pic>
        <p:nvPicPr>
          <p:cNvPr id="6" name="Picture 5" descr="bottom_ba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2" y="5531224"/>
            <a:ext cx="12192000" cy="1326776"/>
          </a:xfrm>
          <a:prstGeom prst="rect">
            <a:avLst/>
          </a:prstGeom>
        </p:spPr>
      </p:pic>
      <p:pic>
        <p:nvPicPr>
          <p:cNvPr id="7" name="Picture 6">
            <a:extLst>
              <a:ext uri="{FF2B5EF4-FFF2-40B4-BE49-F238E27FC236}">
                <a16:creationId xmlns:a16="http://schemas.microsoft.com/office/drawing/2014/main" id="{162C2930-F24D-4E95-BB21-0D461B133F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90282"/>
          </a:xfrm>
          <a:prstGeom prst="rect">
            <a:avLst/>
          </a:prstGeom>
        </p:spPr>
      </p:pic>
    </p:spTree>
    <p:extLst>
      <p:ext uri="{BB962C8B-B14F-4D97-AF65-F5344CB8AC3E}">
        <p14:creationId xmlns:p14="http://schemas.microsoft.com/office/powerpoint/2010/main" val="323661724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or Tab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ctrTitle" hasCustomPrompt="1"/>
          </p:nvPr>
        </p:nvSpPr>
        <p:spPr>
          <a:xfrm>
            <a:off x="1387888" y="881149"/>
            <a:ext cx="10207211" cy="972589"/>
          </a:xfrm>
          <a:prstGeom prst="rect">
            <a:avLst/>
          </a:prstGeom>
        </p:spPr>
        <p:txBody>
          <a:bodyPr lIns="0" anchor="b" anchorCtr="0"/>
          <a:lstStyle>
            <a:lvl1pPr algn="l">
              <a:lnSpc>
                <a:spcPts val="4500"/>
              </a:lnSpc>
              <a:defRPr sz="5000" b="1" i="0" cap="all">
                <a:solidFill>
                  <a:schemeClr val="bg1"/>
                </a:solidFill>
              </a:defRPr>
            </a:lvl1pPr>
          </a:lstStyle>
          <a:p>
            <a:r>
              <a:rPr lang="en-CA" dirty="0"/>
              <a:t>Topic</a:t>
            </a:r>
            <a:endParaRPr lang="en-US" dirty="0"/>
          </a:p>
        </p:txBody>
      </p:sp>
      <p:sp>
        <p:nvSpPr>
          <p:cNvPr id="5" name="Text Placeholder 4">
            <a:extLst>
              <a:ext uri="{FF2B5EF4-FFF2-40B4-BE49-F238E27FC236}">
                <a16:creationId xmlns:a16="http://schemas.microsoft.com/office/drawing/2014/main" id="{11AFE712-8D34-44E4-A40A-F79578B220FF}"/>
              </a:ext>
            </a:extLst>
          </p:cNvPr>
          <p:cNvSpPr>
            <a:spLocks noGrp="1"/>
          </p:cNvSpPr>
          <p:nvPr>
            <p:ph type="body" sz="quarter" idx="11"/>
          </p:nvPr>
        </p:nvSpPr>
        <p:spPr>
          <a:xfrm>
            <a:off x="1363663" y="2464580"/>
            <a:ext cx="10231437" cy="2993245"/>
          </a:xfrm>
          <a:prstGeom prst="rect">
            <a:avLst/>
          </a:prstGeo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TextBox 5">
            <a:extLst>
              <a:ext uri="{FF2B5EF4-FFF2-40B4-BE49-F238E27FC236}">
                <a16:creationId xmlns:a16="http://schemas.microsoft.com/office/drawing/2014/main" id="{C1E55550-B611-4D62-8713-53041706B888}"/>
              </a:ext>
            </a:extLst>
          </p:cNvPr>
          <p:cNvSpPr txBox="1"/>
          <p:nvPr userDrawn="1"/>
        </p:nvSpPr>
        <p:spPr>
          <a:xfrm>
            <a:off x="1387888" y="2064470"/>
            <a:ext cx="10207211" cy="400110"/>
          </a:xfrm>
          <a:prstGeom prst="rect">
            <a:avLst/>
          </a:prstGeom>
          <a:noFill/>
        </p:spPr>
        <p:txBody>
          <a:bodyPr wrap="square" rtlCol="0">
            <a:spAutoFit/>
          </a:bodyPr>
          <a:lstStyle/>
          <a:p>
            <a:r>
              <a:rPr lang="en-CA" sz="2000" dirty="0"/>
              <a:t>At the end  of this topic you should be able to:</a:t>
            </a:r>
          </a:p>
        </p:txBody>
      </p:sp>
    </p:spTree>
    <p:extLst>
      <p:ext uri="{BB962C8B-B14F-4D97-AF65-F5344CB8AC3E}">
        <p14:creationId xmlns:p14="http://schemas.microsoft.com/office/powerpoint/2010/main" val="3581991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ext only">
    <p:spTree>
      <p:nvGrpSpPr>
        <p:cNvPr id="1" name=""/>
        <p:cNvGrpSpPr/>
        <p:nvPr/>
      </p:nvGrpSpPr>
      <p:grpSpPr>
        <a:xfrm>
          <a:off x="0" y="0"/>
          <a:ext cx="0" cy="0"/>
          <a:chOff x="0" y="0"/>
          <a:chExt cx="0" cy="0"/>
        </a:xfrm>
      </p:grpSpPr>
      <p:sp>
        <p:nvSpPr>
          <p:cNvPr id="2" name="Title 1"/>
          <p:cNvSpPr>
            <a:spLocks noGrp="1"/>
          </p:cNvSpPr>
          <p:nvPr>
            <p:ph type="title"/>
          </p:nvPr>
        </p:nvSpPr>
        <p:spPr>
          <a:xfrm>
            <a:off x="1529204" y="1035354"/>
            <a:ext cx="9840865" cy="490727"/>
          </a:xfrm>
          <a:prstGeom prst="rect">
            <a:avLst/>
          </a:prstGeom>
        </p:spPr>
        <p:txBody>
          <a:bodyPr lIns="0" tIns="0" rIns="0" bIns="0" anchor="b" anchorCtr="0"/>
          <a:lstStyle>
            <a:lvl1pPr algn="l">
              <a:defRPr sz="2800" cap="all">
                <a:solidFill>
                  <a:srgbClr val="E2231A"/>
                </a:solidFill>
              </a:defRPr>
            </a:lvl1pPr>
          </a:lstStyle>
          <a:p>
            <a:r>
              <a:rPr lang="en-US" dirty="0"/>
              <a:t>Click to edit Master title style</a:t>
            </a:r>
          </a:p>
        </p:txBody>
      </p:sp>
      <p:sp>
        <p:nvSpPr>
          <p:cNvPr id="10" name="Text Placeholder 9"/>
          <p:cNvSpPr>
            <a:spLocks noGrp="1"/>
          </p:cNvSpPr>
          <p:nvPr>
            <p:ph type="body" sz="quarter" idx="10"/>
          </p:nvPr>
        </p:nvSpPr>
        <p:spPr>
          <a:xfrm>
            <a:off x="1529201" y="1720735"/>
            <a:ext cx="9840867" cy="410191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2400"/>
            </a:lvl1pPr>
            <a:lvl2pPr>
              <a:defRPr sz="2400"/>
            </a:lvl2pPr>
            <a:lvl3pPr>
              <a:defRPr sz="2400"/>
            </a:lvl3pPr>
            <a:lvl4pPr>
              <a:defRPr sz="24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descr="bottom_ba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531224"/>
            <a:ext cx="12192000" cy="1326776"/>
          </a:xfrm>
          <a:prstGeom prst="rect">
            <a:avLst/>
          </a:prstGeom>
        </p:spPr>
      </p:pic>
      <p:pic>
        <p:nvPicPr>
          <p:cNvPr id="7" name="Picture 6">
            <a:extLst>
              <a:ext uri="{FF2B5EF4-FFF2-40B4-BE49-F238E27FC236}">
                <a16:creationId xmlns:a16="http://schemas.microsoft.com/office/drawing/2014/main" id="{162C2930-F24D-4E95-BB21-0D461B133F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90282"/>
          </a:xfrm>
          <a:prstGeom prst="rect">
            <a:avLst/>
          </a:prstGeom>
        </p:spPr>
      </p:pic>
    </p:spTree>
    <p:extLst>
      <p:ext uri="{BB962C8B-B14F-4D97-AF65-F5344CB8AC3E}">
        <p14:creationId xmlns:p14="http://schemas.microsoft.com/office/powerpoint/2010/main" val="2362332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Activit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536C2A8-2A3B-4E81-B46F-6D51C311F2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0"/>
            <a:ext cx="12192000" cy="690282"/>
          </a:xfrm>
          <a:prstGeom prst="rect">
            <a:avLst/>
          </a:prstGeom>
        </p:spPr>
      </p:pic>
      <p:pic>
        <p:nvPicPr>
          <p:cNvPr id="11" name="Picture 10" descr="bottom_bar.png">
            <a:extLst>
              <a:ext uri="{FF2B5EF4-FFF2-40B4-BE49-F238E27FC236}">
                <a16:creationId xmlns:a16="http://schemas.microsoft.com/office/drawing/2014/main" id="{08930957-11AB-4646-8A28-19383AD253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531224"/>
            <a:ext cx="12192000" cy="1326776"/>
          </a:xfrm>
          <a:prstGeom prst="rect">
            <a:avLst/>
          </a:prstGeom>
        </p:spPr>
      </p:pic>
      <p:sp>
        <p:nvSpPr>
          <p:cNvPr id="2" name="Title 1"/>
          <p:cNvSpPr>
            <a:spLocks noGrp="1"/>
          </p:cNvSpPr>
          <p:nvPr>
            <p:ph type="title"/>
          </p:nvPr>
        </p:nvSpPr>
        <p:spPr>
          <a:xfrm>
            <a:off x="838200" y="365126"/>
            <a:ext cx="10515600" cy="1128235"/>
          </a:xfrm>
        </p:spPr>
        <p:txBody>
          <a:bodyPr/>
          <a:lstStyle>
            <a:lvl1pPr>
              <a:defRPr>
                <a:solidFill>
                  <a:schemeClr val="tx1"/>
                </a:solidFill>
              </a:defRPr>
            </a:lvl1pPr>
          </a:lstStyle>
          <a:p>
            <a:r>
              <a:rPr lang="en-US" dirty="0"/>
              <a:t>Click to edit Master title style</a:t>
            </a:r>
          </a:p>
        </p:txBody>
      </p:sp>
      <p:sp>
        <p:nvSpPr>
          <p:cNvPr id="4" name="Content Placeholder 3"/>
          <p:cNvSpPr>
            <a:spLocks noGrp="1"/>
          </p:cNvSpPr>
          <p:nvPr>
            <p:ph sz="half" idx="2"/>
          </p:nvPr>
        </p:nvSpPr>
        <p:spPr>
          <a:xfrm>
            <a:off x="5703006" y="1555274"/>
            <a:ext cx="5650793" cy="4687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a:extLst>
              <a:ext uri="{FF2B5EF4-FFF2-40B4-BE49-F238E27FC236}">
                <a16:creationId xmlns:a16="http://schemas.microsoft.com/office/drawing/2014/main" id="{1BA1F376-7046-4BB5-A52A-F2A154ABCB0B}"/>
              </a:ext>
            </a:extLst>
          </p:cNvPr>
          <p:cNvSpPr>
            <a:spLocks noGrp="1"/>
          </p:cNvSpPr>
          <p:nvPr>
            <p:ph type="sldNum" sz="quarter" idx="12"/>
          </p:nvPr>
        </p:nvSpPr>
        <p:spPr>
          <a:xfrm>
            <a:off x="8960358" y="6242304"/>
            <a:ext cx="954616" cy="303212"/>
          </a:xfrm>
          <a:prstGeom prst="rect">
            <a:avLst/>
          </a:prstGeom>
        </p:spPr>
        <p:txBody>
          <a:bodyPr vert="horz" lIns="91440" tIns="45720" rIns="91440" bIns="45720" rtlCol="0" anchor="ctr"/>
          <a:lstStyle>
            <a:defPPr>
              <a:defRPr lang="en-US"/>
            </a:defPPr>
            <a:lvl1pPr algn="r" defTabSz="356616" rtl="0" eaLnBrk="1" fontAlgn="auto" hangingPunct="1">
              <a:spcBef>
                <a:spcPts val="0"/>
              </a:spcBef>
              <a:spcAft>
                <a:spcPts val="0"/>
              </a:spcAft>
              <a:defRPr sz="900" kern="1200">
                <a:solidFill>
                  <a:schemeClr val="tx1"/>
                </a:solidFill>
                <a:latin typeface="+mn-lt"/>
                <a:ea typeface="+mn-ea"/>
                <a:cs typeface="+mn-cs"/>
              </a:defRPr>
            </a:lvl1pPr>
            <a:lvl2pPr marL="355600" indent="101600" algn="l" defTabSz="355600"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2pPr>
            <a:lvl3pPr marL="712788" indent="201613" algn="l" defTabSz="355600"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3pPr>
            <a:lvl4pPr marL="1068388" indent="303213" algn="l" defTabSz="355600"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4pPr>
            <a:lvl5pPr marL="1425575" indent="403225" algn="l" defTabSz="355600"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5pPr>
            <a:lvl6pPr marL="2286000" algn="l" defTabSz="914400" rtl="0" eaLnBrk="1" latinLnBrk="0" hangingPunct="1">
              <a:defRPr sz="1400" kern="1200">
                <a:solidFill>
                  <a:schemeClr val="tx1"/>
                </a:solidFill>
                <a:latin typeface="Arial" panose="020B0604020202020204" pitchFamily="34" charset="0"/>
                <a:ea typeface="+mn-ea"/>
                <a:cs typeface="+mn-cs"/>
              </a:defRPr>
            </a:lvl6pPr>
            <a:lvl7pPr marL="2743200" algn="l" defTabSz="914400" rtl="0" eaLnBrk="1" latinLnBrk="0" hangingPunct="1">
              <a:defRPr sz="1400" kern="1200">
                <a:solidFill>
                  <a:schemeClr val="tx1"/>
                </a:solidFill>
                <a:latin typeface="Arial" panose="020B0604020202020204" pitchFamily="34" charset="0"/>
                <a:ea typeface="+mn-ea"/>
                <a:cs typeface="+mn-cs"/>
              </a:defRPr>
            </a:lvl7pPr>
            <a:lvl8pPr marL="3200400" algn="l" defTabSz="914400" rtl="0" eaLnBrk="1" latinLnBrk="0" hangingPunct="1">
              <a:defRPr sz="1400" kern="1200">
                <a:solidFill>
                  <a:schemeClr val="tx1"/>
                </a:solidFill>
                <a:latin typeface="Arial" panose="020B0604020202020204" pitchFamily="34" charset="0"/>
                <a:ea typeface="+mn-ea"/>
                <a:cs typeface="+mn-cs"/>
              </a:defRPr>
            </a:lvl8pPr>
            <a:lvl9pPr marL="3657600" algn="l" defTabSz="914400" rtl="0" eaLnBrk="1" latinLnBrk="0" hangingPunct="1">
              <a:defRPr sz="1400" kern="1200">
                <a:solidFill>
                  <a:schemeClr val="tx1"/>
                </a:solidFill>
                <a:latin typeface="Arial" panose="020B0604020202020204" pitchFamily="34" charset="0"/>
                <a:ea typeface="+mn-ea"/>
                <a:cs typeface="+mn-cs"/>
              </a:defRPr>
            </a:lvl9pPr>
          </a:lstStyle>
          <a:p>
            <a:pPr>
              <a:defRPr/>
            </a:pPr>
            <a:fld id="{866B8AD0-467E-4AD3-9E26-DF394A034F19}" type="slidenum">
              <a:rPr lang="en-US" smtClean="0">
                <a:solidFill>
                  <a:prstClr val="black"/>
                </a:solidFill>
              </a:rPr>
              <a:pPr>
                <a:defRPr/>
              </a:pPr>
              <a:t>‹#›</a:t>
            </a:fld>
            <a:endParaRPr lang="en-US" dirty="0">
              <a:solidFill>
                <a:prstClr val="black"/>
              </a:solidFill>
            </a:endParaRPr>
          </a:p>
        </p:txBody>
      </p:sp>
      <p:pic>
        <p:nvPicPr>
          <p:cNvPr id="8" name="Picture 7">
            <a:extLst>
              <a:ext uri="{FF2B5EF4-FFF2-40B4-BE49-F238E27FC236}">
                <a16:creationId xmlns:a16="http://schemas.microsoft.com/office/drawing/2014/main" id="{CCEA8C57-7F89-4ADD-AA25-BE4F9C595FA2}"/>
              </a:ext>
            </a:extLst>
          </p:cNvPr>
          <p:cNvPicPr>
            <a:picLocks noChangeAspect="1"/>
          </p:cNvPicPr>
          <p:nvPr userDrawn="1"/>
        </p:nvPicPr>
        <p:blipFill>
          <a:blip r:embed="rId4"/>
          <a:stretch>
            <a:fillRect/>
          </a:stretch>
        </p:blipFill>
        <p:spPr>
          <a:xfrm>
            <a:off x="589140" y="1825626"/>
            <a:ext cx="4524729" cy="4072256"/>
          </a:xfrm>
          <a:prstGeom prst="rect">
            <a:avLst/>
          </a:prstGeom>
        </p:spPr>
      </p:pic>
    </p:spTree>
    <p:extLst>
      <p:ext uri="{BB962C8B-B14F-4D97-AF65-F5344CB8AC3E}">
        <p14:creationId xmlns:p14="http://schemas.microsoft.com/office/powerpoint/2010/main" val="41370182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or Tab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ctrTitle" hasCustomPrompt="1"/>
          </p:nvPr>
        </p:nvSpPr>
        <p:spPr>
          <a:xfrm>
            <a:off x="1604020" y="1316256"/>
            <a:ext cx="8424000" cy="2281314"/>
          </a:xfrm>
          <a:prstGeom prst="rect">
            <a:avLst/>
          </a:prstGeom>
        </p:spPr>
        <p:txBody>
          <a:bodyPr lIns="0" anchor="b" anchorCtr="0"/>
          <a:lstStyle>
            <a:lvl1pPr algn="l">
              <a:lnSpc>
                <a:spcPts val="4500"/>
              </a:lnSpc>
              <a:defRPr sz="5000" b="1" i="0" cap="all">
                <a:solidFill>
                  <a:schemeClr val="bg1"/>
                </a:solidFill>
              </a:defRPr>
            </a:lvl1pPr>
          </a:lstStyle>
          <a:p>
            <a:r>
              <a:rPr lang="en-CA" dirty="0"/>
              <a:t>Click to edit </a:t>
            </a:r>
            <a:br>
              <a:rPr lang="en-CA" dirty="0"/>
            </a:br>
            <a:r>
              <a:rPr lang="en-CA" dirty="0"/>
              <a:t>Master title </a:t>
            </a:r>
            <a:br>
              <a:rPr lang="en-CA" dirty="0"/>
            </a:br>
            <a:r>
              <a:rPr lang="en-CA" dirty="0"/>
              <a:t>style</a:t>
            </a:r>
            <a:endParaRPr lang="en-US" dirty="0"/>
          </a:p>
        </p:txBody>
      </p:sp>
    </p:spTree>
    <p:extLst>
      <p:ext uri="{BB962C8B-B14F-4D97-AF65-F5344CB8AC3E}">
        <p14:creationId xmlns:p14="http://schemas.microsoft.com/office/powerpoint/2010/main" val="2412023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21B5-00CF-4151-9615-E594B454B98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BB77820-6A2F-47EE-A4A7-117284137B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71A7F0C-57F4-4C72-B01B-1AF926A1D18A}"/>
              </a:ext>
            </a:extLst>
          </p:cNvPr>
          <p:cNvSpPr>
            <a:spLocks noGrp="1"/>
          </p:cNvSpPr>
          <p:nvPr>
            <p:ph type="dt" sz="half" idx="10"/>
          </p:nvPr>
        </p:nvSpPr>
        <p:spPr/>
        <p:txBody>
          <a:bodyPr/>
          <a:lstStyle/>
          <a:p>
            <a:fld id="{7C4B91A1-CA2D-4D89-BF33-1D71601A0602}" type="datetimeFigureOut">
              <a:rPr lang="en-CA" smtClean="0"/>
              <a:t>2021-08-23</a:t>
            </a:fld>
            <a:endParaRPr lang="en-CA"/>
          </a:p>
        </p:txBody>
      </p:sp>
      <p:sp>
        <p:nvSpPr>
          <p:cNvPr id="5" name="Footer Placeholder 4">
            <a:extLst>
              <a:ext uri="{FF2B5EF4-FFF2-40B4-BE49-F238E27FC236}">
                <a16:creationId xmlns:a16="http://schemas.microsoft.com/office/drawing/2014/main" id="{4C20BBF7-00EB-470B-8FD4-29C7DB0E5D4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5897B1D-2403-48C8-B043-8FA11C716465}"/>
              </a:ext>
            </a:extLst>
          </p:cNvPr>
          <p:cNvSpPr>
            <a:spLocks noGrp="1"/>
          </p:cNvSpPr>
          <p:nvPr>
            <p:ph type="sldNum" sz="quarter" idx="12"/>
          </p:nvPr>
        </p:nvSpPr>
        <p:spPr/>
        <p:txBody>
          <a:bodyPr/>
          <a:lstStyle/>
          <a:p>
            <a:fld id="{74645837-7FF3-48DA-80A7-FA66F2351EB8}" type="slidenum">
              <a:rPr lang="en-CA" smtClean="0"/>
              <a:t>‹#›</a:t>
            </a:fld>
            <a:endParaRPr lang="en-CA"/>
          </a:p>
        </p:txBody>
      </p:sp>
    </p:spTree>
    <p:extLst>
      <p:ext uri="{BB962C8B-B14F-4D97-AF65-F5344CB8AC3E}">
        <p14:creationId xmlns:p14="http://schemas.microsoft.com/office/powerpoint/2010/main" val="142778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D9E5-FAF4-474B-B03E-641E8F6F14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C0903E4-7087-4143-9A38-36A80FF95F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A09C83-7D3A-4A92-9A20-9C946994D56D}"/>
              </a:ext>
            </a:extLst>
          </p:cNvPr>
          <p:cNvSpPr>
            <a:spLocks noGrp="1"/>
          </p:cNvSpPr>
          <p:nvPr>
            <p:ph type="dt" sz="half" idx="10"/>
          </p:nvPr>
        </p:nvSpPr>
        <p:spPr/>
        <p:txBody>
          <a:bodyPr/>
          <a:lstStyle/>
          <a:p>
            <a:fld id="{7C4B91A1-CA2D-4D89-BF33-1D71601A0602}" type="datetimeFigureOut">
              <a:rPr lang="en-CA" smtClean="0"/>
              <a:t>2021-08-23</a:t>
            </a:fld>
            <a:endParaRPr lang="en-CA"/>
          </a:p>
        </p:txBody>
      </p:sp>
      <p:sp>
        <p:nvSpPr>
          <p:cNvPr id="5" name="Footer Placeholder 4">
            <a:extLst>
              <a:ext uri="{FF2B5EF4-FFF2-40B4-BE49-F238E27FC236}">
                <a16:creationId xmlns:a16="http://schemas.microsoft.com/office/drawing/2014/main" id="{995D4A5A-24A5-42B1-9226-5B25418D94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57F817B-138A-4613-8063-6C52FED46C7F}"/>
              </a:ext>
            </a:extLst>
          </p:cNvPr>
          <p:cNvSpPr>
            <a:spLocks noGrp="1"/>
          </p:cNvSpPr>
          <p:nvPr>
            <p:ph type="sldNum" sz="quarter" idx="12"/>
          </p:nvPr>
        </p:nvSpPr>
        <p:spPr/>
        <p:txBody>
          <a:bodyPr/>
          <a:lstStyle/>
          <a:p>
            <a:fld id="{74645837-7FF3-48DA-80A7-FA66F2351EB8}" type="slidenum">
              <a:rPr lang="en-CA" smtClean="0"/>
              <a:t>‹#›</a:t>
            </a:fld>
            <a:endParaRPr lang="en-CA"/>
          </a:p>
        </p:txBody>
      </p:sp>
    </p:spTree>
    <p:extLst>
      <p:ext uri="{BB962C8B-B14F-4D97-AF65-F5344CB8AC3E}">
        <p14:creationId xmlns:p14="http://schemas.microsoft.com/office/powerpoint/2010/main" val="3410716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BD5CE-F954-4FBF-A8D2-F858AC2DAD8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246EF09-2A70-4066-96F6-B88B9C88B7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5486749-16FD-408B-9BB9-2C9268F5E1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EC14894-76D2-4E2A-92F7-E3116211B4CA}"/>
              </a:ext>
            </a:extLst>
          </p:cNvPr>
          <p:cNvSpPr>
            <a:spLocks noGrp="1"/>
          </p:cNvSpPr>
          <p:nvPr>
            <p:ph type="dt" sz="half" idx="10"/>
          </p:nvPr>
        </p:nvSpPr>
        <p:spPr/>
        <p:txBody>
          <a:bodyPr/>
          <a:lstStyle/>
          <a:p>
            <a:fld id="{7C4B91A1-CA2D-4D89-BF33-1D71601A0602}" type="datetimeFigureOut">
              <a:rPr lang="en-CA" smtClean="0"/>
              <a:t>2021-08-23</a:t>
            </a:fld>
            <a:endParaRPr lang="en-CA"/>
          </a:p>
        </p:txBody>
      </p:sp>
      <p:sp>
        <p:nvSpPr>
          <p:cNvPr id="6" name="Footer Placeholder 5">
            <a:extLst>
              <a:ext uri="{FF2B5EF4-FFF2-40B4-BE49-F238E27FC236}">
                <a16:creationId xmlns:a16="http://schemas.microsoft.com/office/drawing/2014/main" id="{02C10770-8EED-4D99-A332-9A3CD18E020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72155FD-E28F-4ECA-9A58-F5E6B9638DCC}"/>
              </a:ext>
            </a:extLst>
          </p:cNvPr>
          <p:cNvSpPr>
            <a:spLocks noGrp="1"/>
          </p:cNvSpPr>
          <p:nvPr>
            <p:ph type="sldNum" sz="quarter" idx="12"/>
          </p:nvPr>
        </p:nvSpPr>
        <p:spPr/>
        <p:txBody>
          <a:bodyPr/>
          <a:lstStyle/>
          <a:p>
            <a:fld id="{74645837-7FF3-48DA-80A7-FA66F2351EB8}" type="slidenum">
              <a:rPr lang="en-CA" smtClean="0"/>
              <a:t>‹#›</a:t>
            </a:fld>
            <a:endParaRPr lang="en-CA"/>
          </a:p>
        </p:txBody>
      </p:sp>
    </p:spTree>
    <p:extLst>
      <p:ext uri="{BB962C8B-B14F-4D97-AF65-F5344CB8AC3E}">
        <p14:creationId xmlns:p14="http://schemas.microsoft.com/office/powerpoint/2010/main" val="3874841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72880-6C9B-4702-A90B-12F6B247064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808C6CF-B4FD-4BF5-8F95-A2858A980D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580A4D-D220-481E-9415-25B3243905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CA0E778-01DE-49FB-A342-3D61803E3F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344F05-E2AA-49E6-94A1-971FC31C6D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8AF2FCB-DDA3-401D-BCB4-DBFD11C13F00}"/>
              </a:ext>
            </a:extLst>
          </p:cNvPr>
          <p:cNvSpPr>
            <a:spLocks noGrp="1"/>
          </p:cNvSpPr>
          <p:nvPr>
            <p:ph type="dt" sz="half" idx="10"/>
          </p:nvPr>
        </p:nvSpPr>
        <p:spPr/>
        <p:txBody>
          <a:bodyPr/>
          <a:lstStyle/>
          <a:p>
            <a:fld id="{7C4B91A1-CA2D-4D89-BF33-1D71601A0602}" type="datetimeFigureOut">
              <a:rPr lang="en-CA" smtClean="0"/>
              <a:t>2021-08-23</a:t>
            </a:fld>
            <a:endParaRPr lang="en-CA"/>
          </a:p>
        </p:txBody>
      </p:sp>
      <p:sp>
        <p:nvSpPr>
          <p:cNvPr id="8" name="Footer Placeholder 7">
            <a:extLst>
              <a:ext uri="{FF2B5EF4-FFF2-40B4-BE49-F238E27FC236}">
                <a16:creationId xmlns:a16="http://schemas.microsoft.com/office/drawing/2014/main" id="{D47028AD-9ABD-4F71-A809-F25DD62494F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2AF86D9-8D32-460E-855D-355B9FB90771}"/>
              </a:ext>
            </a:extLst>
          </p:cNvPr>
          <p:cNvSpPr>
            <a:spLocks noGrp="1"/>
          </p:cNvSpPr>
          <p:nvPr>
            <p:ph type="sldNum" sz="quarter" idx="12"/>
          </p:nvPr>
        </p:nvSpPr>
        <p:spPr/>
        <p:txBody>
          <a:bodyPr/>
          <a:lstStyle/>
          <a:p>
            <a:fld id="{74645837-7FF3-48DA-80A7-FA66F2351EB8}" type="slidenum">
              <a:rPr lang="en-CA" smtClean="0"/>
              <a:t>‹#›</a:t>
            </a:fld>
            <a:endParaRPr lang="en-CA"/>
          </a:p>
        </p:txBody>
      </p:sp>
    </p:spTree>
    <p:extLst>
      <p:ext uri="{BB962C8B-B14F-4D97-AF65-F5344CB8AC3E}">
        <p14:creationId xmlns:p14="http://schemas.microsoft.com/office/powerpoint/2010/main" val="1758713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F064-0736-4082-B142-8F32D74F91B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DE14159-131B-4E89-B491-2660B947FAC3}"/>
              </a:ext>
            </a:extLst>
          </p:cNvPr>
          <p:cNvSpPr>
            <a:spLocks noGrp="1"/>
          </p:cNvSpPr>
          <p:nvPr>
            <p:ph type="dt" sz="half" idx="10"/>
          </p:nvPr>
        </p:nvSpPr>
        <p:spPr/>
        <p:txBody>
          <a:bodyPr/>
          <a:lstStyle/>
          <a:p>
            <a:fld id="{7C4B91A1-CA2D-4D89-BF33-1D71601A0602}" type="datetimeFigureOut">
              <a:rPr lang="en-CA" smtClean="0"/>
              <a:t>2021-08-23</a:t>
            </a:fld>
            <a:endParaRPr lang="en-CA"/>
          </a:p>
        </p:txBody>
      </p:sp>
      <p:sp>
        <p:nvSpPr>
          <p:cNvPr id="4" name="Footer Placeholder 3">
            <a:extLst>
              <a:ext uri="{FF2B5EF4-FFF2-40B4-BE49-F238E27FC236}">
                <a16:creationId xmlns:a16="http://schemas.microsoft.com/office/drawing/2014/main" id="{F767070A-581E-48B5-BF8C-9BFC2F206D8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492E370-5C1B-4A4E-B7F5-8D8A7677E6D1}"/>
              </a:ext>
            </a:extLst>
          </p:cNvPr>
          <p:cNvSpPr>
            <a:spLocks noGrp="1"/>
          </p:cNvSpPr>
          <p:nvPr>
            <p:ph type="sldNum" sz="quarter" idx="12"/>
          </p:nvPr>
        </p:nvSpPr>
        <p:spPr/>
        <p:txBody>
          <a:bodyPr/>
          <a:lstStyle/>
          <a:p>
            <a:fld id="{74645837-7FF3-48DA-80A7-FA66F2351EB8}" type="slidenum">
              <a:rPr lang="en-CA" smtClean="0"/>
              <a:t>‹#›</a:t>
            </a:fld>
            <a:endParaRPr lang="en-CA"/>
          </a:p>
        </p:txBody>
      </p:sp>
    </p:spTree>
    <p:extLst>
      <p:ext uri="{BB962C8B-B14F-4D97-AF65-F5344CB8AC3E}">
        <p14:creationId xmlns:p14="http://schemas.microsoft.com/office/powerpoint/2010/main" val="362375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8B47E1-FA86-4219-A223-6AC57F8CAD9E}"/>
              </a:ext>
            </a:extLst>
          </p:cNvPr>
          <p:cNvSpPr>
            <a:spLocks noGrp="1"/>
          </p:cNvSpPr>
          <p:nvPr>
            <p:ph type="dt" sz="half" idx="10"/>
          </p:nvPr>
        </p:nvSpPr>
        <p:spPr/>
        <p:txBody>
          <a:bodyPr/>
          <a:lstStyle/>
          <a:p>
            <a:fld id="{7C4B91A1-CA2D-4D89-BF33-1D71601A0602}" type="datetimeFigureOut">
              <a:rPr lang="en-CA" smtClean="0"/>
              <a:t>2021-08-23</a:t>
            </a:fld>
            <a:endParaRPr lang="en-CA"/>
          </a:p>
        </p:txBody>
      </p:sp>
      <p:sp>
        <p:nvSpPr>
          <p:cNvPr id="3" name="Footer Placeholder 2">
            <a:extLst>
              <a:ext uri="{FF2B5EF4-FFF2-40B4-BE49-F238E27FC236}">
                <a16:creationId xmlns:a16="http://schemas.microsoft.com/office/drawing/2014/main" id="{45504340-A378-449F-931D-23816096CE8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5C71CD4-23EC-49F1-905B-65E898F3009B}"/>
              </a:ext>
            </a:extLst>
          </p:cNvPr>
          <p:cNvSpPr>
            <a:spLocks noGrp="1"/>
          </p:cNvSpPr>
          <p:nvPr>
            <p:ph type="sldNum" sz="quarter" idx="12"/>
          </p:nvPr>
        </p:nvSpPr>
        <p:spPr/>
        <p:txBody>
          <a:bodyPr/>
          <a:lstStyle/>
          <a:p>
            <a:fld id="{74645837-7FF3-48DA-80A7-FA66F2351EB8}" type="slidenum">
              <a:rPr lang="en-CA" smtClean="0"/>
              <a:t>‹#›</a:t>
            </a:fld>
            <a:endParaRPr lang="en-CA"/>
          </a:p>
        </p:txBody>
      </p:sp>
    </p:spTree>
    <p:extLst>
      <p:ext uri="{BB962C8B-B14F-4D97-AF65-F5344CB8AC3E}">
        <p14:creationId xmlns:p14="http://schemas.microsoft.com/office/powerpoint/2010/main" val="122643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857C7-807E-4BFA-BB93-01081A5FD7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FECFF05-8689-4D49-9F15-A51CF7308B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C6ABECD-31CC-4081-9C10-123C2B990B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57643F-00F2-4AED-A6A8-30648013058E}"/>
              </a:ext>
            </a:extLst>
          </p:cNvPr>
          <p:cNvSpPr>
            <a:spLocks noGrp="1"/>
          </p:cNvSpPr>
          <p:nvPr>
            <p:ph type="dt" sz="half" idx="10"/>
          </p:nvPr>
        </p:nvSpPr>
        <p:spPr/>
        <p:txBody>
          <a:bodyPr/>
          <a:lstStyle/>
          <a:p>
            <a:fld id="{7C4B91A1-CA2D-4D89-BF33-1D71601A0602}" type="datetimeFigureOut">
              <a:rPr lang="en-CA" smtClean="0"/>
              <a:t>2021-08-23</a:t>
            </a:fld>
            <a:endParaRPr lang="en-CA"/>
          </a:p>
        </p:txBody>
      </p:sp>
      <p:sp>
        <p:nvSpPr>
          <p:cNvPr id="6" name="Footer Placeholder 5">
            <a:extLst>
              <a:ext uri="{FF2B5EF4-FFF2-40B4-BE49-F238E27FC236}">
                <a16:creationId xmlns:a16="http://schemas.microsoft.com/office/drawing/2014/main" id="{308438F9-7618-4A45-BA60-483E15F4F9A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60E4FCB-44BB-4DF3-9D14-1D524AA4B6E7}"/>
              </a:ext>
            </a:extLst>
          </p:cNvPr>
          <p:cNvSpPr>
            <a:spLocks noGrp="1"/>
          </p:cNvSpPr>
          <p:nvPr>
            <p:ph type="sldNum" sz="quarter" idx="12"/>
          </p:nvPr>
        </p:nvSpPr>
        <p:spPr/>
        <p:txBody>
          <a:bodyPr/>
          <a:lstStyle/>
          <a:p>
            <a:fld id="{74645837-7FF3-48DA-80A7-FA66F2351EB8}" type="slidenum">
              <a:rPr lang="en-CA" smtClean="0"/>
              <a:t>‹#›</a:t>
            </a:fld>
            <a:endParaRPr lang="en-CA"/>
          </a:p>
        </p:txBody>
      </p:sp>
    </p:spTree>
    <p:extLst>
      <p:ext uri="{BB962C8B-B14F-4D97-AF65-F5344CB8AC3E}">
        <p14:creationId xmlns:p14="http://schemas.microsoft.com/office/powerpoint/2010/main" val="29139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E3BA2-5C7E-4D93-8829-3DB0CD817D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F08DFA3-3207-4F03-8F3C-C58D9A41AC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9FE1037-AEC3-45E2-B78E-A5395B9DD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C3579-B14B-468A-82D5-EE35A96C74E3}"/>
              </a:ext>
            </a:extLst>
          </p:cNvPr>
          <p:cNvSpPr>
            <a:spLocks noGrp="1"/>
          </p:cNvSpPr>
          <p:nvPr>
            <p:ph type="dt" sz="half" idx="10"/>
          </p:nvPr>
        </p:nvSpPr>
        <p:spPr/>
        <p:txBody>
          <a:bodyPr/>
          <a:lstStyle/>
          <a:p>
            <a:fld id="{7C4B91A1-CA2D-4D89-BF33-1D71601A0602}" type="datetimeFigureOut">
              <a:rPr lang="en-CA" smtClean="0"/>
              <a:t>2021-08-23</a:t>
            </a:fld>
            <a:endParaRPr lang="en-CA"/>
          </a:p>
        </p:txBody>
      </p:sp>
      <p:sp>
        <p:nvSpPr>
          <p:cNvPr id="6" name="Footer Placeholder 5">
            <a:extLst>
              <a:ext uri="{FF2B5EF4-FFF2-40B4-BE49-F238E27FC236}">
                <a16:creationId xmlns:a16="http://schemas.microsoft.com/office/drawing/2014/main" id="{D947ED3E-233C-4EAF-8A03-580FEA3554A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5E9A189-DA7F-4730-8FC9-44514AD478D7}"/>
              </a:ext>
            </a:extLst>
          </p:cNvPr>
          <p:cNvSpPr>
            <a:spLocks noGrp="1"/>
          </p:cNvSpPr>
          <p:nvPr>
            <p:ph type="sldNum" sz="quarter" idx="12"/>
          </p:nvPr>
        </p:nvSpPr>
        <p:spPr/>
        <p:txBody>
          <a:bodyPr/>
          <a:lstStyle/>
          <a:p>
            <a:fld id="{74645837-7FF3-48DA-80A7-FA66F2351EB8}" type="slidenum">
              <a:rPr lang="en-CA" smtClean="0"/>
              <a:t>‹#›</a:t>
            </a:fld>
            <a:endParaRPr lang="en-CA"/>
          </a:p>
        </p:txBody>
      </p:sp>
    </p:spTree>
    <p:extLst>
      <p:ext uri="{BB962C8B-B14F-4D97-AF65-F5344CB8AC3E}">
        <p14:creationId xmlns:p14="http://schemas.microsoft.com/office/powerpoint/2010/main" val="283740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0F090C-D0FE-4A1D-9A4C-5AE627297D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3A75A8D-6506-4763-BC1D-B56CF9F8A2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53B3A49-7A4A-423A-8B11-9831D9D58F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B91A1-CA2D-4D89-BF33-1D71601A0602}" type="datetimeFigureOut">
              <a:rPr lang="en-CA" smtClean="0"/>
              <a:t>2021-08-23</a:t>
            </a:fld>
            <a:endParaRPr lang="en-CA"/>
          </a:p>
        </p:txBody>
      </p:sp>
      <p:sp>
        <p:nvSpPr>
          <p:cNvPr id="5" name="Footer Placeholder 4">
            <a:extLst>
              <a:ext uri="{FF2B5EF4-FFF2-40B4-BE49-F238E27FC236}">
                <a16:creationId xmlns:a16="http://schemas.microsoft.com/office/drawing/2014/main" id="{840E98FA-3B7C-4F65-9DDC-0F835D3FFA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7D0E90B-D726-4294-9879-6D1FE6180D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645837-7FF3-48DA-80A7-FA66F2351EB8}" type="slidenum">
              <a:rPr lang="en-CA" smtClean="0"/>
              <a:t>‹#›</a:t>
            </a:fld>
            <a:endParaRPr lang="en-CA"/>
          </a:p>
        </p:txBody>
      </p:sp>
    </p:spTree>
    <p:extLst>
      <p:ext uri="{BB962C8B-B14F-4D97-AF65-F5344CB8AC3E}">
        <p14:creationId xmlns:p14="http://schemas.microsoft.com/office/powerpoint/2010/main" val="476154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hyperlink" Target="http://www.youtube.com/watch?v=k52Zk0rmaIs" TargetMode="External"/><Relationship Id="rId2" Type="http://schemas.openxmlformats.org/officeDocument/2006/relationships/hyperlink" Target="http://www.youtube.com/watch?v=xqTHojeJWnw"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B4C3-B7DC-44B7-980C-E01D19E42810}"/>
              </a:ext>
            </a:extLst>
          </p:cNvPr>
          <p:cNvSpPr>
            <a:spLocks noGrp="1"/>
          </p:cNvSpPr>
          <p:nvPr>
            <p:ph type="ctrTitle"/>
          </p:nvPr>
        </p:nvSpPr>
        <p:spPr/>
        <p:txBody>
          <a:bodyPr>
            <a:normAutofit/>
          </a:bodyPr>
          <a:lstStyle/>
          <a:p>
            <a:r>
              <a:rPr lang="en-CA" dirty="0"/>
              <a:t>Resources</a:t>
            </a:r>
          </a:p>
        </p:txBody>
      </p:sp>
      <p:sp>
        <p:nvSpPr>
          <p:cNvPr id="3" name="Text Placeholder 2">
            <a:extLst>
              <a:ext uri="{FF2B5EF4-FFF2-40B4-BE49-F238E27FC236}">
                <a16:creationId xmlns:a16="http://schemas.microsoft.com/office/drawing/2014/main" id="{C0024164-17E6-4AFB-A555-BCA573539351}"/>
              </a:ext>
            </a:extLst>
          </p:cNvPr>
          <p:cNvSpPr>
            <a:spLocks noGrp="1"/>
          </p:cNvSpPr>
          <p:nvPr>
            <p:ph type="subTitle" idx="1"/>
          </p:nvPr>
        </p:nvSpPr>
        <p:spPr/>
        <p:txBody>
          <a:bodyPr/>
          <a:lstStyle/>
          <a:p>
            <a:r>
              <a:rPr lang="en-CA" dirty="0"/>
              <a:t>Module 06</a:t>
            </a:r>
          </a:p>
        </p:txBody>
      </p:sp>
      <p:sp>
        <p:nvSpPr>
          <p:cNvPr id="4" name="Text Placeholder 3">
            <a:extLst>
              <a:ext uri="{FF2B5EF4-FFF2-40B4-BE49-F238E27FC236}">
                <a16:creationId xmlns:a16="http://schemas.microsoft.com/office/drawing/2014/main" id="{E1404032-7D18-46FA-A403-AD1160817EBF}"/>
              </a:ext>
            </a:extLst>
          </p:cNvPr>
          <p:cNvSpPr>
            <a:spLocks noGrp="1"/>
          </p:cNvSpPr>
          <p:nvPr>
            <p:ph type="body" sz="quarter" idx="10"/>
          </p:nvPr>
        </p:nvSpPr>
        <p:spPr/>
        <p:txBody>
          <a:bodyPr>
            <a:normAutofit lnSpcReduction="10000"/>
          </a:bodyPr>
          <a:lstStyle/>
          <a:p>
            <a:r>
              <a:rPr lang="en-US" sz="2000" b="0" i="0" dirty="0">
                <a:solidFill>
                  <a:srgbClr val="000000"/>
                </a:solidFill>
                <a:effectLst/>
                <a:latin typeface="GTHaptik"/>
              </a:rPr>
              <a:t>“Get the right people. Then no matter what all else you might do wrong after that, the people will save you. That’s what management is all about.” – Tom DeMarco</a:t>
            </a:r>
            <a:endParaRPr lang="en-CA" sz="2000" dirty="0"/>
          </a:p>
        </p:txBody>
      </p:sp>
    </p:spTree>
    <p:extLst>
      <p:ext uri="{BB962C8B-B14F-4D97-AF65-F5344CB8AC3E}">
        <p14:creationId xmlns:p14="http://schemas.microsoft.com/office/powerpoint/2010/main" val="527113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44DA-4D98-47C9-8296-034D25831550}"/>
              </a:ext>
            </a:extLst>
          </p:cNvPr>
          <p:cNvSpPr>
            <a:spLocks noGrp="1"/>
          </p:cNvSpPr>
          <p:nvPr>
            <p:ph type="title"/>
          </p:nvPr>
        </p:nvSpPr>
        <p:spPr/>
        <p:txBody>
          <a:bodyPr/>
          <a:lstStyle/>
          <a:p>
            <a:r>
              <a:rPr lang="en-CA" dirty="0"/>
              <a:t>Adding a Resource</a:t>
            </a:r>
            <a:endParaRPr lang="en-US" dirty="0"/>
          </a:p>
        </p:txBody>
      </p:sp>
      <p:sp>
        <p:nvSpPr>
          <p:cNvPr id="3" name="Content Placeholder 2">
            <a:extLst>
              <a:ext uri="{FF2B5EF4-FFF2-40B4-BE49-F238E27FC236}">
                <a16:creationId xmlns:a16="http://schemas.microsoft.com/office/drawing/2014/main" id="{702D38BC-2282-42AD-84B5-1B4C00627D66}"/>
              </a:ext>
            </a:extLst>
          </p:cNvPr>
          <p:cNvSpPr>
            <a:spLocks noGrp="1"/>
          </p:cNvSpPr>
          <p:nvPr>
            <p:ph sz="half" idx="2"/>
          </p:nvPr>
        </p:nvSpPr>
        <p:spPr>
          <a:prstGeom prst="rect">
            <a:avLst/>
          </a:prstGeom>
        </p:spPr>
        <p:txBody>
          <a:bodyPr/>
          <a:lstStyle/>
          <a:p>
            <a:r>
              <a:rPr lang="en-CA" dirty="0"/>
              <a:t>Open new project</a:t>
            </a:r>
          </a:p>
          <a:p>
            <a:r>
              <a:rPr lang="en-CA" dirty="0"/>
              <a:t>Select resource tab</a:t>
            </a:r>
          </a:p>
          <a:p>
            <a:r>
              <a:rPr lang="en-CA" dirty="0"/>
              <a:t>Add a resource</a:t>
            </a:r>
          </a:p>
          <a:p>
            <a:r>
              <a:rPr lang="en-CA" dirty="0"/>
              <a:t>Double click to bring up Information Dialog</a:t>
            </a:r>
          </a:p>
          <a:p>
            <a:r>
              <a:rPr lang="en-CA" dirty="0"/>
              <a:t>Review fields</a:t>
            </a:r>
          </a:p>
        </p:txBody>
      </p:sp>
    </p:spTree>
    <p:extLst>
      <p:ext uri="{BB962C8B-B14F-4D97-AF65-F5344CB8AC3E}">
        <p14:creationId xmlns:p14="http://schemas.microsoft.com/office/powerpoint/2010/main" val="312136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F7BE-7B34-4BF9-925B-740F82F7F588}"/>
              </a:ext>
            </a:extLst>
          </p:cNvPr>
          <p:cNvSpPr>
            <a:spLocks noGrp="1"/>
          </p:cNvSpPr>
          <p:nvPr>
            <p:ph type="ctrTitle"/>
          </p:nvPr>
        </p:nvSpPr>
        <p:spPr/>
        <p:txBody>
          <a:bodyPr/>
          <a:lstStyle/>
          <a:p>
            <a:r>
              <a:rPr lang="en-CA" dirty="0"/>
              <a:t>Assigning Resources</a:t>
            </a:r>
          </a:p>
        </p:txBody>
      </p:sp>
      <p:sp>
        <p:nvSpPr>
          <p:cNvPr id="3" name="Text Placeholder 2">
            <a:extLst>
              <a:ext uri="{FF2B5EF4-FFF2-40B4-BE49-F238E27FC236}">
                <a16:creationId xmlns:a16="http://schemas.microsoft.com/office/drawing/2014/main" id="{82142AF5-5E03-444F-9B0E-DA0940F7A9A5}"/>
              </a:ext>
            </a:extLst>
          </p:cNvPr>
          <p:cNvSpPr>
            <a:spLocks noGrp="1"/>
          </p:cNvSpPr>
          <p:nvPr>
            <p:ph type="body" sz="quarter" idx="11"/>
          </p:nvPr>
        </p:nvSpPr>
        <p:spPr/>
        <p:txBody>
          <a:bodyPr/>
          <a:lstStyle/>
          <a:p>
            <a:r>
              <a:rPr lang="en-CA" dirty="0"/>
              <a:t>Understand the different types of resources</a:t>
            </a:r>
          </a:p>
          <a:p>
            <a:r>
              <a:rPr lang="en-CA" dirty="0"/>
              <a:t>Able to add a resource to a project</a:t>
            </a:r>
          </a:p>
        </p:txBody>
      </p:sp>
    </p:spTree>
    <p:extLst>
      <p:ext uri="{BB962C8B-B14F-4D97-AF65-F5344CB8AC3E}">
        <p14:creationId xmlns:p14="http://schemas.microsoft.com/office/powerpoint/2010/main" val="2685719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a:t>Assigning Resources to Tasks</a:t>
            </a:r>
          </a:p>
        </p:txBody>
      </p:sp>
      <p:sp>
        <p:nvSpPr>
          <p:cNvPr id="7" name="Slide Number Placeholder 6"/>
          <p:cNvSpPr>
            <a:spLocks noGrp="1"/>
          </p:cNvSpPr>
          <p:nvPr>
            <p:ph type="sldNum" sz="quarter" idx="4294967295"/>
          </p:nvPr>
        </p:nvSpPr>
        <p:spPr>
          <a:xfrm>
            <a:off x="8534400" y="6356351"/>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6880F990-ACC0-C249-8C2D-268139AACC18}" type="slidenum">
              <a:rPr lang="en-CA" altLang="en-US">
                <a:solidFill>
                  <a:srgbClr val="898989"/>
                </a:solidFill>
              </a:rPr>
              <a:pPr eaLnBrk="1" hangingPunct="1"/>
              <a:t>12</a:t>
            </a:fld>
            <a:endParaRPr lang="en-CA" altLang="en-US">
              <a:solidFill>
                <a:srgbClr val="898989"/>
              </a:solidFill>
            </a:endParaRPr>
          </a:p>
        </p:txBody>
      </p:sp>
      <p:pic>
        <p:nvPicPr>
          <p:cNvPr id="8197" name="Content Placeholder 7" descr="Fig04-11.bmp"/>
          <p:cNvPicPr>
            <a:picLocks noGrp="1" noChangeAspect="1"/>
          </p:cNvPicPr>
          <p:nvPr>
            <p:ph idx="4294967295"/>
          </p:nvPr>
        </p:nvPicPr>
        <p:blipFill>
          <a:blip r:embed="rId3">
            <a:extLst>
              <a:ext uri="{28A0092B-C50C-407E-A947-70E740481C1C}">
                <a14:useLocalDpi xmlns:a14="http://schemas.microsoft.com/office/drawing/2010/main" val="0"/>
              </a:ext>
            </a:extLst>
          </a:blip>
          <a:srcRect l="20004" t="8929"/>
          <a:stretch>
            <a:fillRect/>
          </a:stretch>
        </p:blipFill>
        <p:spPr>
          <a:xfrm>
            <a:off x="1529202" y="2245109"/>
            <a:ext cx="8332787" cy="3276600"/>
          </a:xfrm>
          <a:prstGeom prst="rect">
            <a:avLst/>
          </a:prstGeom>
        </p:spPr>
      </p:pic>
      <p:sp>
        <p:nvSpPr>
          <p:cNvPr id="8196" name="TextBox 2"/>
          <p:cNvSpPr txBox="1">
            <a:spLocks noChangeArrowheads="1"/>
          </p:cNvSpPr>
          <p:nvPr/>
        </p:nvSpPr>
        <p:spPr bwMode="auto">
          <a:xfrm>
            <a:off x="2514600" y="6600826"/>
            <a:ext cx="3886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1200">
                <a:solidFill>
                  <a:schemeClr val="bg1"/>
                </a:solidFill>
              </a:rPr>
              <a:t>Source: Bunin, New Perspectives on Microsoft Project 2010</a:t>
            </a:r>
          </a:p>
        </p:txBody>
      </p:sp>
    </p:spTree>
    <p:extLst>
      <p:ext uri="{BB962C8B-B14F-4D97-AF65-F5344CB8AC3E}">
        <p14:creationId xmlns:p14="http://schemas.microsoft.com/office/powerpoint/2010/main" val="371703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F7F61-3320-40BE-AF5C-FAC2B81842F3}"/>
              </a:ext>
            </a:extLst>
          </p:cNvPr>
          <p:cNvSpPr>
            <a:spLocks noGrp="1"/>
          </p:cNvSpPr>
          <p:nvPr>
            <p:ph type="title"/>
          </p:nvPr>
        </p:nvSpPr>
        <p:spPr/>
        <p:txBody>
          <a:bodyPr/>
          <a:lstStyle/>
          <a:p>
            <a:r>
              <a:rPr lang="en-CA" dirty="0"/>
              <a:t>Resource Assignment Completed</a:t>
            </a:r>
            <a:endParaRPr lang="en-US" dirty="0"/>
          </a:p>
        </p:txBody>
      </p:sp>
      <p:sp>
        <p:nvSpPr>
          <p:cNvPr id="3" name="Text Placeholder 2">
            <a:extLst>
              <a:ext uri="{FF2B5EF4-FFF2-40B4-BE49-F238E27FC236}">
                <a16:creationId xmlns:a16="http://schemas.microsoft.com/office/drawing/2014/main" id="{9A6E23EA-E8D2-42AA-B936-013B540A0B9F}"/>
              </a:ext>
            </a:extLst>
          </p:cNvPr>
          <p:cNvSpPr>
            <a:spLocks noGrp="1"/>
          </p:cNvSpPr>
          <p:nvPr>
            <p:ph type="body" sz="quarter" idx="10"/>
          </p:nvPr>
        </p:nvSpPr>
        <p:spPr/>
        <p:txBody>
          <a:bodyPr>
            <a:normAutofit lnSpcReduction="10000"/>
          </a:bodyPr>
          <a:lstStyle/>
          <a:p>
            <a:r>
              <a:rPr lang="en-CA" dirty="0"/>
              <a:t>Key concepts:</a:t>
            </a:r>
          </a:p>
          <a:p>
            <a:pPr marL="342900" indent="-342900">
              <a:buFont typeface="Arial" panose="020B0604020202020204" pitchFamily="34" charset="0"/>
              <a:buChar char="•"/>
            </a:pPr>
            <a:r>
              <a:rPr lang="en-CA" dirty="0"/>
              <a:t>Ensure you put resources on all tasks</a:t>
            </a:r>
          </a:p>
          <a:p>
            <a:pPr marL="1085850" lvl="1" indent="-342900">
              <a:buFont typeface="Arial" panose="020B0604020202020204" pitchFamily="34" charset="0"/>
              <a:buChar char="•"/>
            </a:pPr>
            <a:r>
              <a:rPr lang="en-CA" dirty="0"/>
              <a:t>excluding summary and milestone</a:t>
            </a:r>
          </a:p>
          <a:p>
            <a:pPr marL="342900" indent="-342900">
              <a:buFont typeface="Arial" panose="020B0604020202020204" pitchFamily="34" charset="0"/>
              <a:buChar char="•"/>
            </a:pPr>
            <a:r>
              <a:rPr lang="en-CA" dirty="0"/>
              <a:t>Pay attention any change after initial assignment</a:t>
            </a:r>
          </a:p>
          <a:p>
            <a:pPr marL="342900" indent="-342900">
              <a:buFont typeface="Arial" panose="020B0604020202020204" pitchFamily="34" charset="0"/>
              <a:buChar char="•"/>
            </a:pPr>
            <a:r>
              <a:rPr lang="en-CA" dirty="0"/>
              <a:t>Watch what changes when you assign resources</a:t>
            </a:r>
          </a:p>
          <a:p>
            <a:pPr marL="342900" indent="-342900">
              <a:buFont typeface="Arial" panose="020B0604020202020204" pitchFamily="34" charset="0"/>
              <a:buChar char="•"/>
            </a:pPr>
            <a:r>
              <a:rPr lang="en-CA" dirty="0"/>
              <a:t>Validate correct resource type based on task</a:t>
            </a:r>
          </a:p>
          <a:p>
            <a:pPr marL="342900" indent="-342900">
              <a:buFont typeface="Arial" panose="020B0604020202020204" pitchFamily="34" charset="0"/>
              <a:buChar char="•"/>
            </a:pPr>
            <a:r>
              <a:rPr lang="en-CA" dirty="0"/>
              <a:t>Save … Save … Save</a:t>
            </a:r>
          </a:p>
          <a:p>
            <a:pPr marL="342900" indent="-342900">
              <a:buFont typeface="Arial" panose="020B0604020202020204" pitchFamily="34" charset="0"/>
              <a:buChar char="•"/>
            </a:pPr>
            <a:endParaRPr lang="en-CA" dirty="0"/>
          </a:p>
          <a:p>
            <a:r>
              <a:rPr lang="en-CA" dirty="0"/>
              <a:t>Let’s try it!</a:t>
            </a:r>
            <a:endParaRPr lang="en-US" dirty="0"/>
          </a:p>
        </p:txBody>
      </p:sp>
    </p:spTree>
    <p:extLst>
      <p:ext uri="{BB962C8B-B14F-4D97-AF65-F5344CB8AC3E}">
        <p14:creationId xmlns:p14="http://schemas.microsoft.com/office/powerpoint/2010/main" val="152679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44DA-4D98-47C9-8296-034D25831550}"/>
              </a:ext>
            </a:extLst>
          </p:cNvPr>
          <p:cNvSpPr>
            <a:spLocks noGrp="1"/>
          </p:cNvSpPr>
          <p:nvPr>
            <p:ph type="title"/>
          </p:nvPr>
        </p:nvSpPr>
        <p:spPr/>
        <p:txBody>
          <a:bodyPr/>
          <a:lstStyle/>
          <a:p>
            <a:r>
              <a:rPr lang="en-CA" dirty="0"/>
              <a:t>Assigning a Resource</a:t>
            </a:r>
            <a:endParaRPr lang="en-US" dirty="0"/>
          </a:p>
        </p:txBody>
      </p:sp>
      <p:sp>
        <p:nvSpPr>
          <p:cNvPr id="3" name="Content Placeholder 2">
            <a:extLst>
              <a:ext uri="{FF2B5EF4-FFF2-40B4-BE49-F238E27FC236}">
                <a16:creationId xmlns:a16="http://schemas.microsoft.com/office/drawing/2014/main" id="{702D38BC-2282-42AD-84B5-1B4C00627D66}"/>
              </a:ext>
            </a:extLst>
          </p:cNvPr>
          <p:cNvSpPr>
            <a:spLocks noGrp="1"/>
          </p:cNvSpPr>
          <p:nvPr>
            <p:ph sz="half" idx="2"/>
          </p:nvPr>
        </p:nvSpPr>
        <p:spPr/>
        <p:txBody>
          <a:bodyPr>
            <a:normAutofit/>
          </a:bodyPr>
          <a:lstStyle/>
          <a:p>
            <a:r>
              <a:rPr lang="en-CA" dirty="0"/>
              <a:t>Open project</a:t>
            </a:r>
          </a:p>
          <a:p>
            <a:r>
              <a:rPr lang="en-CA" dirty="0"/>
              <a:t>Select a task</a:t>
            </a:r>
          </a:p>
          <a:p>
            <a:r>
              <a:rPr lang="en-CA" dirty="0"/>
              <a:t>Add columns</a:t>
            </a:r>
          </a:p>
          <a:p>
            <a:pPr lvl="1"/>
            <a:r>
              <a:rPr lang="en-CA" dirty="0"/>
              <a:t>Type</a:t>
            </a:r>
          </a:p>
          <a:p>
            <a:pPr lvl="1"/>
            <a:r>
              <a:rPr lang="en-CA" dirty="0"/>
              <a:t>Effort</a:t>
            </a:r>
          </a:p>
          <a:p>
            <a:pPr lvl="1"/>
            <a:r>
              <a:rPr lang="en-CA" dirty="0"/>
              <a:t>Work</a:t>
            </a:r>
          </a:p>
          <a:p>
            <a:r>
              <a:rPr lang="en-CA"/>
              <a:t>Add resources</a:t>
            </a:r>
            <a:endParaRPr lang="en-CA" dirty="0"/>
          </a:p>
          <a:p>
            <a:endParaRPr lang="en-US" dirty="0"/>
          </a:p>
        </p:txBody>
      </p:sp>
    </p:spTree>
    <p:extLst>
      <p:ext uri="{BB962C8B-B14F-4D97-AF65-F5344CB8AC3E}">
        <p14:creationId xmlns:p14="http://schemas.microsoft.com/office/powerpoint/2010/main" val="2266584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DB65-0C6D-480D-BE5A-DAC222BFEBE5}"/>
              </a:ext>
            </a:extLst>
          </p:cNvPr>
          <p:cNvSpPr>
            <a:spLocks noGrp="1"/>
          </p:cNvSpPr>
          <p:nvPr>
            <p:ph type="ctrTitle"/>
          </p:nvPr>
        </p:nvSpPr>
        <p:spPr/>
        <p:txBody>
          <a:bodyPr/>
          <a:lstStyle/>
          <a:p>
            <a:r>
              <a:rPr lang="en-CA" dirty="0"/>
              <a:t>The Formula </a:t>
            </a:r>
          </a:p>
        </p:txBody>
      </p:sp>
      <p:sp>
        <p:nvSpPr>
          <p:cNvPr id="3" name="Text Placeholder 2">
            <a:extLst>
              <a:ext uri="{FF2B5EF4-FFF2-40B4-BE49-F238E27FC236}">
                <a16:creationId xmlns:a16="http://schemas.microsoft.com/office/drawing/2014/main" id="{C2A1EC22-C35D-46B0-B888-6AB9B74B99AB}"/>
              </a:ext>
            </a:extLst>
          </p:cNvPr>
          <p:cNvSpPr>
            <a:spLocks noGrp="1"/>
          </p:cNvSpPr>
          <p:nvPr>
            <p:ph type="body" sz="quarter" idx="11"/>
          </p:nvPr>
        </p:nvSpPr>
        <p:spPr/>
        <p:txBody>
          <a:bodyPr/>
          <a:lstStyle/>
          <a:p>
            <a:r>
              <a:rPr lang="en-CA" dirty="0"/>
              <a:t>Understand types of Resource to Task Assignments</a:t>
            </a:r>
          </a:p>
          <a:p>
            <a:r>
              <a:rPr lang="en-CA" dirty="0"/>
              <a:t>Able to identify correct relationship type to assign </a:t>
            </a:r>
          </a:p>
          <a:p>
            <a:endParaRPr lang="en-CA" dirty="0"/>
          </a:p>
        </p:txBody>
      </p:sp>
    </p:spTree>
    <p:extLst>
      <p:ext uri="{BB962C8B-B14F-4D97-AF65-F5344CB8AC3E}">
        <p14:creationId xmlns:p14="http://schemas.microsoft.com/office/powerpoint/2010/main" val="953658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27AAA2-BE44-4745-B92B-51D4029827EC}"/>
              </a:ext>
            </a:extLst>
          </p:cNvPr>
          <p:cNvSpPr>
            <a:spLocks noGrp="1"/>
          </p:cNvSpPr>
          <p:nvPr>
            <p:ph type="title"/>
          </p:nvPr>
        </p:nvSpPr>
        <p:spPr/>
        <p:txBody>
          <a:bodyPr/>
          <a:lstStyle/>
          <a:p>
            <a:r>
              <a:rPr lang="en-CA" dirty="0"/>
              <a:t>Task Resource Assignment </a:t>
            </a:r>
            <a:r>
              <a:rPr lang="en-CA" dirty="0" err="1"/>
              <a:t>TyPe</a:t>
            </a:r>
            <a:endParaRPr lang="en-CA" dirty="0"/>
          </a:p>
        </p:txBody>
      </p:sp>
      <p:sp>
        <p:nvSpPr>
          <p:cNvPr id="5" name="Text Placeholder 4">
            <a:extLst>
              <a:ext uri="{FF2B5EF4-FFF2-40B4-BE49-F238E27FC236}">
                <a16:creationId xmlns:a16="http://schemas.microsoft.com/office/drawing/2014/main" id="{81AD5811-E6BC-4AA2-AF65-6B2F48AFDDFB}"/>
              </a:ext>
            </a:extLst>
          </p:cNvPr>
          <p:cNvSpPr>
            <a:spLocks noGrp="1"/>
          </p:cNvSpPr>
          <p:nvPr>
            <p:ph type="body" sz="quarter" idx="10"/>
          </p:nvPr>
        </p:nvSpPr>
        <p:spPr/>
        <p:txBody>
          <a:bodyPr/>
          <a:lstStyle/>
          <a:p>
            <a:r>
              <a:rPr lang="en-CA" dirty="0"/>
              <a:t>There are 3 Task types:</a:t>
            </a:r>
          </a:p>
          <a:p>
            <a:pPr marL="457200" indent="-457200">
              <a:buFont typeface="+mj-lt"/>
              <a:buAutoNum type="arabicPeriod"/>
            </a:pPr>
            <a:r>
              <a:rPr lang="en-CA" dirty="0"/>
              <a:t>Fixed Duration</a:t>
            </a:r>
          </a:p>
          <a:p>
            <a:pPr marL="457200" indent="-457200">
              <a:buFont typeface="+mj-lt"/>
              <a:buAutoNum type="arabicPeriod"/>
            </a:pPr>
            <a:r>
              <a:rPr lang="en-CA" dirty="0"/>
              <a:t>Fixed Units</a:t>
            </a:r>
          </a:p>
          <a:p>
            <a:pPr marL="457200" indent="-457200">
              <a:buFont typeface="+mj-lt"/>
              <a:buAutoNum type="arabicPeriod"/>
            </a:pPr>
            <a:r>
              <a:rPr lang="en-CA" dirty="0"/>
              <a:t>Fixed Work</a:t>
            </a:r>
          </a:p>
          <a:p>
            <a:pPr marL="457200" indent="-457200">
              <a:buFont typeface="+mj-lt"/>
              <a:buAutoNum type="arabicPeriod"/>
            </a:pPr>
            <a:endParaRPr lang="en-CA" dirty="0"/>
          </a:p>
          <a:p>
            <a:r>
              <a:rPr lang="en-CA" dirty="0"/>
              <a:t>Each of these will determine how your project duration, work and resource units are managed by MS Project.</a:t>
            </a:r>
          </a:p>
        </p:txBody>
      </p:sp>
    </p:spTree>
    <p:extLst>
      <p:ext uri="{BB962C8B-B14F-4D97-AF65-F5344CB8AC3E}">
        <p14:creationId xmlns:p14="http://schemas.microsoft.com/office/powerpoint/2010/main" val="2607348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AF005D-593F-40AF-92D1-0D76EBB5CF7D}"/>
              </a:ext>
            </a:extLst>
          </p:cNvPr>
          <p:cNvSpPr>
            <a:spLocks noGrp="1"/>
          </p:cNvSpPr>
          <p:nvPr>
            <p:ph type="title"/>
          </p:nvPr>
        </p:nvSpPr>
        <p:spPr/>
        <p:txBody>
          <a:bodyPr/>
          <a:lstStyle/>
          <a:p>
            <a:r>
              <a:rPr lang="en-CA" dirty="0"/>
              <a:t>Task Considerations – Fixed Units</a:t>
            </a:r>
            <a:endParaRPr lang="en-US" dirty="0"/>
          </a:p>
        </p:txBody>
      </p:sp>
      <p:sp>
        <p:nvSpPr>
          <p:cNvPr id="4" name="Text Placeholder 3">
            <a:extLst>
              <a:ext uri="{FF2B5EF4-FFF2-40B4-BE49-F238E27FC236}">
                <a16:creationId xmlns:a16="http://schemas.microsoft.com/office/drawing/2014/main" id="{19498720-F0EA-42B2-9D2C-E8BA0A4D53B2}"/>
              </a:ext>
            </a:extLst>
          </p:cNvPr>
          <p:cNvSpPr>
            <a:spLocks noGrp="1"/>
          </p:cNvSpPr>
          <p:nvPr>
            <p:ph type="body" sz="quarter" idx="10"/>
          </p:nvPr>
        </p:nvSpPr>
        <p:spPr/>
        <p:txBody>
          <a:bodyPr/>
          <a:lstStyle/>
          <a:p>
            <a:r>
              <a:rPr lang="en-CA" sz="1600" dirty="0"/>
              <a:t>Fixed unit tasks means that in the formula </a:t>
            </a:r>
            <a:r>
              <a:rPr lang="en-CA" sz="1600" i="1" dirty="0"/>
              <a:t>Duration * Units = Work </a:t>
            </a:r>
            <a:r>
              <a:rPr lang="en-CA" sz="1600" dirty="0"/>
              <a:t>the units are fixed. Use </a:t>
            </a:r>
            <a:r>
              <a:rPr lang="en-CA" sz="1600" b="1" dirty="0"/>
              <a:t>Fixed Unit</a:t>
            </a:r>
            <a:r>
              <a:rPr lang="en-CA" sz="1600" dirty="0"/>
              <a:t> tasks in situations such as:</a:t>
            </a:r>
          </a:p>
          <a:p>
            <a:pPr marL="342900" indent="-342900">
              <a:buFont typeface="Arial" panose="020B0604020202020204" pitchFamily="34" charset="0"/>
              <a:buChar char="•"/>
            </a:pPr>
            <a:r>
              <a:rPr lang="en-CA" sz="1600" dirty="0"/>
              <a:t>When the number of resources you have for the task is the first or main thing you know.</a:t>
            </a:r>
          </a:p>
          <a:p>
            <a:pPr marL="342900" indent="-342900">
              <a:buFont typeface="Arial" panose="020B0604020202020204" pitchFamily="34" charset="0"/>
              <a:buChar char="•"/>
            </a:pPr>
            <a:r>
              <a:rPr lang="en-CA" sz="1600" dirty="0"/>
              <a:t>When you can’t get more resources to do the work — your resources are fixed.</a:t>
            </a:r>
          </a:p>
          <a:p>
            <a:pPr marL="342900" indent="-342900">
              <a:buFont typeface="Arial" panose="020B0604020202020204" pitchFamily="34" charset="0"/>
              <a:buChar char="•"/>
            </a:pPr>
            <a:r>
              <a:rPr lang="en-CA" sz="1600" dirty="0"/>
              <a:t>When you want to change the duration or the work on a task while keeping the number of people working on the task the same (assignment units).</a:t>
            </a:r>
          </a:p>
          <a:p>
            <a:pPr marL="342900" indent="-342900">
              <a:buFont typeface="Arial" panose="020B0604020202020204" pitchFamily="34" charset="0"/>
              <a:buChar char="•"/>
            </a:pPr>
            <a:r>
              <a:rPr lang="en-CA" sz="1600" dirty="0"/>
              <a:t>When you want to keep the resource working on a task at a certain percentage of his or her available hours.</a:t>
            </a:r>
          </a:p>
          <a:p>
            <a:r>
              <a:rPr lang="en-CA" sz="1600" dirty="0"/>
              <a:t>Here are a few tips about this type of task:</a:t>
            </a:r>
          </a:p>
          <a:p>
            <a:pPr marL="342900" indent="-342900">
              <a:buFont typeface="Arial" panose="020B0604020202020204" pitchFamily="34" charset="0"/>
              <a:buChar char="•"/>
            </a:pPr>
            <a:r>
              <a:rPr lang="en-CA" sz="1600" dirty="0"/>
              <a:t>This type usually isn’t used as much as fixed work and fixed duration.</a:t>
            </a:r>
          </a:p>
          <a:p>
            <a:pPr marL="342900" indent="-342900">
              <a:buFont typeface="Arial" panose="020B0604020202020204" pitchFamily="34" charset="0"/>
              <a:buChar char="•"/>
            </a:pPr>
            <a:r>
              <a:rPr lang="en-CA" sz="1600" dirty="0"/>
              <a:t>Fixed unit is Project’s default.</a:t>
            </a:r>
          </a:p>
          <a:p>
            <a:pPr marL="342900" indent="-342900">
              <a:buFont typeface="Arial" panose="020B0604020202020204" pitchFamily="34" charset="0"/>
              <a:buChar char="•"/>
            </a:pPr>
            <a:r>
              <a:rPr lang="en-CA" sz="1600" i="1" dirty="0"/>
              <a:t>Note!</a:t>
            </a:r>
            <a:r>
              <a:rPr lang="en-CA" sz="1600" dirty="0"/>
              <a:t> I rarely used fixed units. I mainly use fixed work and fixed duration.</a:t>
            </a:r>
          </a:p>
        </p:txBody>
      </p:sp>
    </p:spTree>
    <p:extLst>
      <p:ext uri="{BB962C8B-B14F-4D97-AF65-F5344CB8AC3E}">
        <p14:creationId xmlns:p14="http://schemas.microsoft.com/office/powerpoint/2010/main" val="245537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fade">
                                      <p:cBhvr>
                                        <p:cTn id="40" dur="5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fade">
                                      <p:cBhvr>
                                        <p:cTn id="4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AF005D-593F-40AF-92D1-0D76EBB5CF7D}"/>
              </a:ext>
            </a:extLst>
          </p:cNvPr>
          <p:cNvSpPr>
            <a:spLocks noGrp="1"/>
          </p:cNvSpPr>
          <p:nvPr>
            <p:ph type="title"/>
          </p:nvPr>
        </p:nvSpPr>
        <p:spPr/>
        <p:txBody>
          <a:bodyPr/>
          <a:lstStyle/>
          <a:p>
            <a:r>
              <a:rPr lang="en-CA" dirty="0"/>
              <a:t>Task Considerations – Fixed Work</a:t>
            </a:r>
            <a:endParaRPr lang="en-US" dirty="0"/>
          </a:p>
        </p:txBody>
      </p:sp>
      <p:sp>
        <p:nvSpPr>
          <p:cNvPr id="4" name="Text Placeholder 3">
            <a:extLst>
              <a:ext uri="{FF2B5EF4-FFF2-40B4-BE49-F238E27FC236}">
                <a16:creationId xmlns:a16="http://schemas.microsoft.com/office/drawing/2014/main" id="{19498720-F0EA-42B2-9D2C-E8BA0A4D53B2}"/>
              </a:ext>
            </a:extLst>
          </p:cNvPr>
          <p:cNvSpPr>
            <a:spLocks noGrp="1"/>
          </p:cNvSpPr>
          <p:nvPr>
            <p:ph type="body" sz="quarter" idx="10"/>
          </p:nvPr>
        </p:nvSpPr>
        <p:spPr/>
        <p:txBody>
          <a:bodyPr/>
          <a:lstStyle/>
          <a:p>
            <a:r>
              <a:rPr lang="en-CA" sz="2000" dirty="0"/>
              <a:t>Fixed work tasks means that in the formula </a:t>
            </a:r>
            <a:r>
              <a:rPr lang="en-CA" sz="2000" i="1" dirty="0"/>
              <a:t>Duration * Units = Work</a:t>
            </a:r>
            <a:r>
              <a:rPr lang="en-CA" sz="2000" dirty="0"/>
              <a:t> the work is fixed. Use </a:t>
            </a:r>
            <a:r>
              <a:rPr lang="en-CA" sz="2000" b="1" dirty="0"/>
              <a:t>Fixed Work</a:t>
            </a:r>
            <a:r>
              <a:rPr lang="en-CA" sz="2000" dirty="0"/>
              <a:t> tasks in situations such as:</a:t>
            </a:r>
          </a:p>
          <a:p>
            <a:pPr marL="342900" indent="-342900">
              <a:buFont typeface="Arial" panose="020B0604020202020204" pitchFamily="34" charset="0"/>
              <a:buChar char="•"/>
            </a:pPr>
            <a:r>
              <a:rPr lang="en-CA" sz="2000" dirty="0"/>
              <a:t>When the effort required is the first thing you estimate.</a:t>
            </a:r>
          </a:p>
          <a:p>
            <a:pPr marL="342900" indent="-342900">
              <a:buFont typeface="Arial" panose="020B0604020202020204" pitchFamily="34" charset="0"/>
              <a:buChar char="•"/>
            </a:pPr>
            <a:r>
              <a:rPr lang="en-CA" sz="2000" dirty="0"/>
              <a:t>When the effort required is the easiest thing to estimate. Estimating effort is usually easier and more accurate than estimating duration.</a:t>
            </a:r>
          </a:p>
          <a:p>
            <a:pPr marL="342900" indent="-342900">
              <a:buFont typeface="Arial" panose="020B0604020202020204" pitchFamily="34" charset="0"/>
              <a:buChar char="•"/>
            </a:pPr>
            <a:r>
              <a:rPr lang="en-CA" sz="2000" dirty="0"/>
              <a:t>When your resources give you task estimates in work hours. For example, developers and engineers typically give work estimates in hours.</a:t>
            </a:r>
          </a:p>
        </p:txBody>
      </p:sp>
    </p:spTree>
    <p:extLst>
      <p:ext uri="{BB962C8B-B14F-4D97-AF65-F5344CB8AC3E}">
        <p14:creationId xmlns:p14="http://schemas.microsoft.com/office/powerpoint/2010/main" val="282234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AF005D-593F-40AF-92D1-0D76EBB5CF7D}"/>
              </a:ext>
            </a:extLst>
          </p:cNvPr>
          <p:cNvSpPr>
            <a:spLocks noGrp="1"/>
          </p:cNvSpPr>
          <p:nvPr>
            <p:ph type="title"/>
          </p:nvPr>
        </p:nvSpPr>
        <p:spPr/>
        <p:txBody>
          <a:bodyPr/>
          <a:lstStyle/>
          <a:p>
            <a:r>
              <a:rPr lang="en-CA" dirty="0"/>
              <a:t>Task Considerations – Fixed Duration</a:t>
            </a:r>
            <a:endParaRPr lang="en-US" dirty="0"/>
          </a:p>
        </p:txBody>
      </p:sp>
      <p:sp>
        <p:nvSpPr>
          <p:cNvPr id="4" name="Text Placeholder 3">
            <a:extLst>
              <a:ext uri="{FF2B5EF4-FFF2-40B4-BE49-F238E27FC236}">
                <a16:creationId xmlns:a16="http://schemas.microsoft.com/office/drawing/2014/main" id="{19498720-F0EA-42B2-9D2C-E8BA0A4D53B2}"/>
              </a:ext>
            </a:extLst>
          </p:cNvPr>
          <p:cNvSpPr>
            <a:spLocks noGrp="1"/>
          </p:cNvSpPr>
          <p:nvPr>
            <p:ph type="body" sz="quarter" idx="10"/>
          </p:nvPr>
        </p:nvSpPr>
        <p:spPr/>
        <p:txBody>
          <a:bodyPr/>
          <a:lstStyle/>
          <a:p>
            <a:r>
              <a:rPr lang="en-CA" sz="1800" dirty="0"/>
              <a:t>Fixed duration tasks means that in the formula </a:t>
            </a:r>
            <a:r>
              <a:rPr lang="en-CA" sz="1800" i="1" dirty="0"/>
              <a:t>Duration * Units = Work </a:t>
            </a:r>
            <a:r>
              <a:rPr lang="en-CA" sz="1800" dirty="0"/>
              <a:t>the duration is fixed. Use </a:t>
            </a:r>
            <a:r>
              <a:rPr lang="en-CA" sz="1800" b="1" dirty="0"/>
              <a:t>Fixed Duration</a:t>
            </a:r>
            <a:r>
              <a:rPr lang="en-CA" sz="1800" dirty="0"/>
              <a:t> tasks in situations such as:</a:t>
            </a:r>
          </a:p>
          <a:p>
            <a:pPr marL="342900" indent="-342900">
              <a:buFont typeface="Arial" panose="020B0604020202020204" pitchFamily="34" charset="0"/>
              <a:buChar char="•"/>
            </a:pPr>
            <a:r>
              <a:rPr lang="en-CA" sz="1800" dirty="0"/>
              <a:t>When the duration is the first thing you estimate.</a:t>
            </a:r>
          </a:p>
          <a:p>
            <a:pPr marL="342900" indent="-342900">
              <a:buFont typeface="Arial" panose="020B0604020202020204" pitchFamily="34" charset="0"/>
              <a:buChar char="•"/>
            </a:pPr>
            <a:r>
              <a:rPr lang="en-CA" sz="1800" dirty="0"/>
              <a:t>If the duration stays the same when adding resources, such as training or backing up a computer system.</a:t>
            </a:r>
          </a:p>
          <a:p>
            <a:pPr marL="342900" indent="-342900">
              <a:buFont typeface="Arial" panose="020B0604020202020204" pitchFamily="34" charset="0"/>
              <a:buChar char="•"/>
            </a:pPr>
            <a:r>
              <a:rPr lang="en-CA" sz="1800" dirty="0"/>
              <a:t>Tasks that always have a group of resources assigned, such as meetings or training.</a:t>
            </a:r>
          </a:p>
          <a:p>
            <a:pPr marL="342900" indent="-342900">
              <a:buFont typeface="Arial" panose="020B0604020202020204" pitchFamily="34" charset="0"/>
              <a:buChar char="•"/>
            </a:pPr>
            <a:r>
              <a:rPr lang="en-CA" sz="1800" dirty="0"/>
              <a:t>When the deadline is so tight that it’s the primary driver for the duration of the task. You have to make it work within the available timeframe. This situation has been prevalent in most of the organizations I’ve worked with.</a:t>
            </a:r>
          </a:p>
          <a:p>
            <a:pPr marL="342900" indent="-342900">
              <a:buFont typeface="Arial" panose="020B0604020202020204" pitchFamily="34" charset="0"/>
              <a:buChar char="•"/>
            </a:pPr>
            <a:r>
              <a:rPr lang="en-CA" sz="1800" dirty="0"/>
              <a:t>When the workload isn’t your problem, such as when external resources are consultants.</a:t>
            </a:r>
          </a:p>
        </p:txBody>
      </p:sp>
    </p:spTree>
    <p:extLst>
      <p:ext uri="{BB962C8B-B14F-4D97-AF65-F5344CB8AC3E}">
        <p14:creationId xmlns:p14="http://schemas.microsoft.com/office/powerpoint/2010/main" val="183728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a:t>Agenda</a:t>
            </a:r>
          </a:p>
        </p:txBody>
      </p:sp>
      <p:sp>
        <p:nvSpPr>
          <p:cNvPr id="7171" name="Conten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en-US" altLang="en-US" dirty="0"/>
              <a:t>Creating Resources</a:t>
            </a:r>
          </a:p>
          <a:p>
            <a:pPr marL="1085850" lvl="1" indent="-342900">
              <a:buFont typeface="Arial" panose="020B0604020202020204" pitchFamily="34" charset="0"/>
              <a:buChar char="•"/>
            </a:pPr>
            <a:r>
              <a:rPr lang="en-US" altLang="en-US" dirty="0"/>
              <a:t>Cost</a:t>
            </a:r>
          </a:p>
          <a:p>
            <a:pPr marL="1085850" lvl="1" indent="-342900">
              <a:buFont typeface="Arial" panose="020B0604020202020204" pitchFamily="34" charset="0"/>
              <a:buChar char="•"/>
            </a:pPr>
            <a:r>
              <a:rPr lang="en-US" altLang="en-US" dirty="0"/>
              <a:t>Calendars</a:t>
            </a:r>
          </a:p>
          <a:p>
            <a:pPr marL="1085850" lvl="1" indent="-342900">
              <a:buFont typeface="Arial" panose="020B0604020202020204" pitchFamily="34" charset="0"/>
              <a:buChar char="•"/>
            </a:pPr>
            <a:r>
              <a:rPr lang="en-US" altLang="en-US" dirty="0"/>
              <a:t>Types</a:t>
            </a:r>
          </a:p>
          <a:p>
            <a:pPr marL="342900" indent="-342900">
              <a:buFont typeface="Arial" panose="020B0604020202020204" pitchFamily="34" charset="0"/>
              <a:buChar char="•"/>
            </a:pPr>
            <a:r>
              <a:rPr lang="en-US" altLang="en-US" dirty="0"/>
              <a:t>Assigning Resources</a:t>
            </a:r>
          </a:p>
          <a:p>
            <a:pPr marL="1085850" lvl="1" indent="-342900">
              <a:buFont typeface="Arial" panose="020B0604020202020204" pitchFamily="34" charset="0"/>
              <a:buChar char="•"/>
            </a:pPr>
            <a:r>
              <a:rPr lang="en-US" altLang="en-US" dirty="0"/>
              <a:t>Initial Assignment </a:t>
            </a:r>
          </a:p>
          <a:p>
            <a:pPr marL="342900" indent="-342900">
              <a:buFont typeface="Arial" panose="020B0604020202020204" pitchFamily="34" charset="0"/>
              <a:buChar char="•"/>
            </a:pPr>
            <a:r>
              <a:rPr lang="en-US" altLang="en-US" dirty="0"/>
              <a:t>Adjusting Resources</a:t>
            </a:r>
          </a:p>
          <a:p>
            <a:pPr marL="1085850" lvl="1" indent="-342900">
              <a:buFont typeface="Arial" panose="020B0604020202020204" pitchFamily="34" charset="0"/>
              <a:buChar char="•"/>
            </a:pPr>
            <a:r>
              <a:rPr lang="en-US" altLang="en-US" dirty="0"/>
              <a:t>Implications to Work, Duration, Resource</a:t>
            </a:r>
          </a:p>
        </p:txBody>
      </p:sp>
      <p:sp>
        <p:nvSpPr>
          <p:cNvPr id="7172" name="Slide Number Placeholder 6"/>
          <p:cNvSpPr>
            <a:spLocks noGrp="1"/>
          </p:cNvSpPr>
          <p:nvPr>
            <p:ph type="sldNum" sz="quarter" idx="4294967295"/>
          </p:nvPr>
        </p:nvSpPr>
        <p:spPr bwMode="auto">
          <a:xfrm>
            <a:off x="0" y="6356350"/>
            <a:ext cx="838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MS PGothic" charset="-128"/>
              </a:defRPr>
            </a:lvl1pPr>
            <a:lvl2pPr marL="742950" indent="-285750">
              <a:spcBef>
                <a:spcPct val="20000"/>
              </a:spcBef>
              <a:buFont typeface="Arial" charset="0"/>
              <a:buChar char="–"/>
              <a:defRPr sz="2800">
                <a:solidFill>
                  <a:schemeClr val="tx1"/>
                </a:solidFill>
                <a:latin typeface="Calibri" charset="0"/>
                <a:ea typeface="MS PGothic" charset="-128"/>
              </a:defRPr>
            </a:lvl2pPr>
            <a:lvl3pPr marL="1143000" indent="-228600">
              <a:spcBef>
                <a:spcPct val="20000"/>
              </a:spcBef>
              <a:buFont typeface="Arial" charset="0"/>
              <a:buChar char="•"/>
              <a:defRPr sz="2400">
                <a:solidFill>
                  <a:schemeClr val="tx1"/>
                </a:solidFill>
                <a:latin typeface="Calibri" charset="0"/>
                <a:ea typeface="MS PGothic" charset="-128"/>
              </a:defRPr>
            </a:lvl3pPr>
            <a:lvl4pPr marL="1600200" indent="-228600">
              <a:spcBef>
                <a:spcPct val="20000"/>
              </a:spcBef>
              <a:buFont typeface="Arial" charset="0"/>
              <a:buChar char="–"/>
              <a:defRPr sz="2000">
                <a:solidFill>
                  <a:schemeClr val="tx1"/>
                </a:solidFill>
                <a:latin typeface="Calibri" charset="0"/>
                <a:ea typeface="MS PGothic" charset="-128"/>
              </a:defRPr>
            </a:lvl4pPr>
            <a:lvl5pPr marL="2057400" indent="-228600">
              <a:spcBef>
                <a:spcPct val="20000"/>
              </a:spcBef>
              <a:buFont typeface="Arial" charset="0"/>
              <a:buChar char="»"/>
              <a:defRPr sz="2000">
                <a:solidFill>
                  <a:schemeClr val="tx1"/>
                </a:solidFill>
                <a:latin typeface="Calibri" charset="0"/>
                <a:ea typeface="MS PGothic"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MS PGothic"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MS PGothic"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MS PGothic"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MS PGothic" charset="-128"/>
              </a:defRPr>
            </a:lvl9pPr>
          </a:lstStyle>
          <a:p>
            <a:pPr>
              <a:spcBef>
                <a:spcPct val="0"/>
              </a:spcBef>
              <a:buFontTx/>
              <a:buNone/>
            </a:pPr>
            <a:fld id="{7FD7BBE4-26AD-0E4D-B7DB-A6F9DAA99B9F}" type="slidenum">
              <a:rPr lang="en-CA" altLang="en-US" sz="1200">
                <a:solidFill>
                  <a:srgbClr val="898989"/>
                </a:solidFill>
              </a:rPr>
              <a:pPr>
                <a:spcBef>
                  <a:spcPct val="0"/>
                </a:spcBef>
                <a:buFontTx/>
                <a:buNone/>
              </a:pPr>
              <a:t>2</a:t>
            </a:fld>
            <a:r>
              <a:rPr lang="en-CA" altLang="en-US" sz="1200">
                <a:solidFill>
                  <a:srgbClr val="898989"/>
                </a:solidFill>
              </a:rPr>
              <a:t>			</a:t>
            </a:r>
          </a:p>
        </p:txBody>
      </p:sp>
    </p:spTree>
    <p:extLst>
      <p:ext uri="{BB962C8B-B14F-4D97-AF65-F5344CB8AC3E}">
        <p14:creationId xmlns:p14="http://schemas.microsoft.com/office/powerpoint/2010/main" val="2718197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AF005D-593F-40AF-92D1-0D76EBB5CF7D}"/>
              </a:ext>
            </a:extLst>
          </p:cNvPr>
          <p:cNvSpPr>
            <a:spLocks noGrp="1"/>
          </p:cNvSpPr>
          <p:nvPr>
            <p:ph type="title"/>
          </p:nvPr>
        </p:nvSpPr>
        <p:spPr/>
        <p:txBody>
          <a:bodyPr/>
          <a:lstStyle/>
          <a:p>
            <a:r>
              <a:rPr lang="en-CA" dirty="0"/>
              <a:t>Task Considerations – Guideline #1</a:t>
            </a:r>
            <a:endParaRPr lang="en-US" dirty="0"/>
          </a:p>
        </p:txBody>
      </p:sp>
      <p:sp>
        <p:nvSpPr>
          <p:cNvPr id="4" name="Text Placeholder 3">
            <a:extLst>
              <a:ext uri="{FF2B5EF4-FFF2-40B4-BE49-F238E27FC236}">
                <a16:creationId xmlns:a16="http://schemas.microsoft.com/office/drawing/2014/main" id="{19498720-F0EA-42B2-9D2C-E8BA0A4D53B2}"/>
              </a:ext>
            </a:extLst>
          </p:cNvPr>
          <p:cNvSpPr>
            <a:spLocks noGrp="1"/>
          </p:cNvSpPr>
          <p:nvPr>
            <p:ph type="body" sz="quarter" idx="10"/>
          </p:nvPr>
        </p:nvSpPr>
        <p:spPr/>
        <p:txBody>
          <a:bodyPr/>
          <a:lstStyle/>
          <a:p>
            <a:r>
              <a:rPr lang="en-CA" sz="2000" dirty="0"/>
              <a:t>There are two simple guidelines to remember when determining task types. If you remember these guidelines, you’ll be able to predict how Microsoft Project will respond as you enter duration, units, and/or work.</a:t>
            </a:r>
          </a:p>
          <a:p>
            <a:endParaRPr lang="en-CA" sz="2000" b="1" dirty="0"/>
          </a:p>
          <a:p>
            <a:r>
              <a:rPr lang="en-CA" sz="2000" b="1" dirty="0"/>
              <a:t>Guideline #1:</a:t>
            </a:r>
            <a:r>
              <a:rPr lang="en-CA" sz="2000" dirty="0"/>
              <a:t> Enter the duration estimate or work estimate and fix that number by setting the </a:t>
            </a:r>
            <a:r>
              <a:rPr lang="en-CA" sz="2000" b="1" dirty="0"/>
              <a:t>Task Type</a:t>
            </a:r>
            <a:r>
              <a:rPr lang="en-CA" sz="2000" dirty="0"/>
              <a:t> accordingly. Fixing it prevents Project from changing it.</a:t>
            </a:r>
          </a:p>
          <a:p>
            <a:r>
              <a:rPr lang="en-CA" sz="2000" dirty="0"/>
              <a:t>If you enter a </a:t>
            </a:r>
            <a:r>
              <a:rPr lang="en-CA" sz="2000" b="1" dirty="0"/>
              <a:t>Duration</a:t>
            </a:r>
            <a:r>
              <a:rPr lang="en-CA" sz="2000" dirty="0"/>
              <a:t> estimate, set the </a:t>
            </a:r>
            <a:r>
              <a:rPr lang="en-CA" sz="2000" b="1" dirty="0"/>
              <a:t>Task Type</a:t>
            </a:r>
            <a:r>
              <a:rPr lang="en-CA" sz="2000" dirty="0"/>
              <a:t> to </a:t>
            </a:r>
            <a:r>
              <a:rPr lang="en-CA" sz="2000" b="1" dirty="0"/>
              <a:t>Fixed Duration.</a:t>
            </a:r>
            <a:endParaRPr lang="en-CA" sz="2000" dirty="0"/>
          </a:p>
          <a:p>
            <a:r>
              <a:rPr lang="en-CA" sz="2000" dirty="0"/>
              <a:t>If you enter a</a:t>
            </a:r>
            <a:r>
              <a:rPr lang="en-CA" sz="2000" b="1" dirty="0"/>
              <a:t> Work</a:t>
            </a:r>
            <a:r>
              <a:rPr lang="en-CA" sz="2000" dirty="0"/>
              <a:t> estimate, set the </a:t>
            </a:r>
            <a:r>
              <a:rPr lang="en-CA" sz="2000" b="1" dirty="0"/>
              <a:t>Task Type</a:t>
            </a:r>
            <a:r>
              <a:rPr lang="en-CA" sz="2000" dirty="0"/>
              <a:t> to </a:t>
            </a:r>
            <a:r>
              <a:rPr lang="en-CA" sz="2000" b="1" dirty="0"/>
              <a:t>Fixed Work.</a:t>
            </a:r>
            <a:endParaRPr lang="en-CA" sz="2000" dirty="0"/>
          </a:p>
          <a:p>
            <a:endParaRPr lang="en-US" sz="2000" dirty="0"/>
          </a:p>
        </p:txBody>
      </p:sp>
    </p:spTree>
    <p:extLst>
      <p:ext uri="{BB962C8B-B14F-4D97-AF65-F5344CB8AC3E}">
        <p14:creationId xmlns:p14="http://schemas.microsoft.com/office/powerpoint/2010/main" val="61370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AF005D-593F-40AF-92D1-0D76EBB5CF7D}"/>
              </a:ext>
            </a:extLst>
          </p:cNvPr>
          <p:cNvSpPr>
            <a:spLocks noGrp="1"/>
          </p:cNvSpPr>
          <p:nvPr>
            <p:ph type="title"/>
          </p:nvPr>
        </p:nvSpPr>
        <p:spPr/>
        <p:txBody>
          <a:bodyPr/>
          <a:lstStyle/>
          <a:p>
            <a:r>
              <a:rPr lang="en-CA" dirty="0"/>
              <a:t>Task Considerations – Guideline #2</a:t>
            </a:r>
            <a:endParaRPr lang="en-US" dirty="0"/>
          </a:p>
        </p:txBody>
      </p:sp>
      <p:sp>
        <p:nvSpPr>
          <p:cNvPr id="4" name="Text Placeholder 3">
            <a:extLst>
              <a:ext uri="{FF2B5EF4-FFF2-40B4-BE49-F238E27FC236}">
                <a16:creationId xmlns:a16="http://schemas.microsoft.com/office/drawing/2014/main" id="{19498720-F0EA-42B2-9D2C-E8BA0A4D53B2}"/>
              </a:ext>
            </a:extLst>
          </p:cNvPr>
          <p:cNvSpPr>
            <a:spLocks noGrp="1"/>
          </p:cNvSpPr>
          <p:nvPr>
            <p:ph type="body" sz="quarter" idx="10"/>
          </p:nvPr>
        </p:nvSpPr>
        <p:spPr/>
        <p:txBody>
          <a:bodyPr/>
          <a:lstStyle/>
          <a:p>
            <a:r>
              <a:rPr lang="en-CA" sz="2000" b="1" dirty="0"/>
              <a:t>Guideline #2:</a:t>
            </a:r>
            <a:r>
              <a:rPr lang="en-CA" sz="2000" dirty="0"/>
              <a:t> Provide the second value in the formula </a:t>
            </a:r>
            <a:r>
              <a:rPr lang="en-CA" sz="2000" i="1" dirty="0"/>
              <a:t>Duration * Units = Work </a:t>
            </a:r>
            <a:r>
              <a:rPr lang="en-CA" sz="2000" dirty="0"/>
              <a:t>and let Project calculate the third value. If you created a fixed duration task, assign the resources you need and let Project calculate the work. If you created a fixed work task, assign the resources and let duration be calculated. If you entered the duration and work, Project only needs to know who will do the task and it will calculate the number of resources needed (units).</a:t>
            </a:r>
          </a:p>
          <a:p>
            <a:endParaRPr lang="en-CA" sz="2000" i="1" dirty="0"/>
          </a:p>
          <a:p>
            <a:r>
              <a:rPr lang="en-CA" sz="2000" i="1" dirty="0"/>
              <a:t>Note!</a:t>
            </a:r>
            <a:r>
              <a:rPr lang="en-CA" sz="2000" dirty="0"/>
              <a:t> Always provide only two of the three values in the formula.</a:t>
            </a:r>
          </a:p>
          <a:p>
            <a:br>
              <a:rPr lang="en-CA" sz="2000" dirty="0"/>
            </a:br>
            <a:endParaRPr lang="en-US" sz="2000" dirty="0"/>
          </a:p>
        </p:txBody>
      </p:sp>
    </p:spTree>
    <p:extLst>
      <p:ext uri="{BB962C8B-B14F-4D97-AF65-F5344CB8AC3E}">
        <p14:creationId xmlns:p14="http://schemas.microsoft.com/office/powerpoint/2010/main" val="710767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Duration/Work/Units</a:t>
            </a:r>
          </a:p>
        </p:txBody>
      </p:sp>
      <p:sp>
        <p:nvSpPr>
          <p:cNvPr id="15364" name="Content Placeholder 2"/>
          <p:cNvSpPr>
            <a:spLocks noGrp="1"/>
          </p:cNvSpPr>
          <p:nvPr>
            <p:ph type="body" sz="quarter" idx="10"/>
          </p:nvPr>
        </p:nvSpPr>
        <p:spPr/>
        <p:txBody>
          <a:bodyPr/>
          <a:lstStyle/>
          <a:p>
            <a:pPr marL="342900" indent="-342900">
              <a:lnSpc>
                <a:spcPct val="150000"/>
              </a:lnSpc>
              <a:buFont typeface="Arial" panose="020B0604020202020204" pitchFamily="34" charset="0"/>
              <a:buChar char="•"/>
            </a:pPr>
            <a:r>
              <a:rPr lang="en-US" altLang="en-US" b="1" dirty="0"/>
              <a:t>Work formula</a:t>
            </a:r>
            <a:r>
              <a:rPr lang="en-US" altLang="en-US" dirty="0"/>
              <a:t>: </a:t>
            </a:r>
          </a:p>
          <a:p>
            <a:pPr marL="457200" lvl="1" indent="0">
              <a:lnSpc>
                <a:spcPct val="150000"/>
              </a:lnSpc>
              <a:buNone/>
            </a:pPr>
            <a:r>
              <a:rPr lang="en-US" altLang="en-US" dirty="0"/>
              <a:t>Work=Duration*Units</a:t>
            </a:r>
          </a:p>
          <a:p>
            <a:pPr marL="342900" indent="-342900">
              <a:lnSpc>
                <a:spcPct val="150000"/>
              </a:lnSpc>
              <a:spcBef>
                <a:spcPts val="2400"/>
              </a:spcBef>
              <a:buFont typeface="Arial" panose="020B0604020202020204" pitchFamily="34" charset="0"/>
              <a:buChar char="•"/>
            </a:pPr>
            <a:r>
              <a:rPr lang="en-US" altLang="en-US" b="1" dirty="0"/>
              <a:t>Effort-driven Scheduling </a:t>
            </a:r>
            <a:r>
              <a:rPr lang="en-US" altLang="en-US" dirty="0"/>
              <a:t>(default): work remains constant and duration changes - existing or new resources are modified</a:t>
            </a:r>
          </a:p>
        </p:txBody>
      </p:sp>
      <p:sp>
        <p:nvSpPr>
          <p:cNvPr id="7" name="Slide Number Placeholder 6"/>
          <p:cNvSpPr>
            <a:spLocks noGrp="1"/>
          </p:cNvSpPr>
          <p:nvPr>
            <p:ph type="sldNum" sz="quarter" idx="4294967295"/>
          </p:nvPr>
        </p:nvSpPr>
        <p:spPr>
          <a:xfrm>
            <a:off x="8534400" y="6356351"/>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09447A4-068A-AF41-9698-7BC21D9CB8D7}" type="slidenum">
              <a:rPr lang="en-CA" altLang="en-US">
                <a:solidFill>
                  <a:srgbClr val="898989"/>
                </a:solidFill>
              </a:rPr>
              <a:pPr eaLnBrk="1" hangingPunct="1"/>
              <a:t>22</a:t>
            </a:fld>
            <a:endParaRPr lang="en-CA" altLang="en-US">
              <a:solidFill>
                <a:srgbClr val="898989"/>
              </a:solidFill>
            </a:endParaRPr>
          </a:p>
        </p:txBody>
      </p:sp>
    </p:spTree>
    <p:extLst>
      <p:ext uri="{BB962C8B-B14F-4D97-AF65-F5344CB8AC3E}">
        <p14:creationId xmlns:p14="http://schemas.microsoft.com/office/powerpoint/2010/main" val="1877990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Duration/Work/Units</a:t>
            </a:r>
          </a:p>
        </p:txBody>
      </p:sp>
      <p:sp>
        <p:nvSpPr>
          <p:cNvPr id="16388" name="Content Placeholder 2"/>
          <p:cNvSpPr>
            <a:spLocks noGrp="1"/>
          </p:cNvSpPr>
          <p:nvPr>
            <p:ph type="body" sz="quarter" idx="10"/>
          </p:nvPr>
        </p:nvSpPr>
        <p:spPr/>
        <p:txBody>
          <a:bodyPr/>
          <a:lstStyle/>
          <a:p>
            <a:pPr>
              <a:lnSpc>
                <a:spcPct val="150000"/>
              </a:lnSpc>
            </a:pPr>
            <a:r>
              <a:rPr lang="en-US" altLang="en-US" b="1" dirty="0"/>
              <a:t>Fixed-duration Tasks </a:t>
            </a:r>
            <a:r>
              <a:rPr lang="en-US" altLang="en-US" dirty="0"/>
              <a:t>(when effort-driven scheduling is turned off): the duration of the task remains constant, more resources are added, and the work (effort) increases</a:t>
            </a:r>
          </a:p>
        </p:txBody>
      </p:sp>
      <p:sp>
        <p:nvSpPr>
          <p:cNvPr id="7" name="Slide Number Placeholder 6"/>
          <p:cNvSpPr>
            <a:spLocks noGrp="1"/>
          </p:cNvSpPr>
          <p:nvPr>
            <p:ph type="sldNum" sz="quarter" idx="4294967295"/>
          </p:nvPr>
        </p:nvSpPr>
        <p:spPr>
          <a:xfrm>
            <a:off x="8534400" y="6356351"/>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FDC2110-D201-4549-AB0F-24148DC1817E}" type="slidenum">
              <a:rPr lang="en-CA" altLang="en-US">
                <a:solidFill>
                  <a:srgbClr val="898989"/>
                </a:solidFill>
              </a:rPr>
              <a:pPr eaLnBrk="1" hangingPunct="1"/>
              <a:t>23</a:t>
            </a:fld>
            <a:endParaRPr lang="en-CA" altLang="en-US">
              <a:solidFill>
                <a:srgbClr val="898989"/>
              </a:solidFill>
            </a:endParaRPr>
          </a:p>
        </p:txBody>
      </p:sp>
    </p:spTree>
    <p:extLst>
      <p:ext uri="{BB962C8B-B14F-4D97-AF65-F5344CB8AC3E}">
        <p14:creationId xmlns:p14="http://schemas.microsoft.com/office/powerpoint/2010/main" val="2091482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C4A65F-FBE7-4D39-ABE3-9E9F945466E5}"/>
              </a:ext>
            </a:extLst>
          </p:cNvPr>
          <p:cNvSpPr>
            <a:spLocks noGrp="1"/>
          </p:cNvSpPr>
          <p:nvPr>
            <p:ph type="ctrTitle"/>
          </p:nvPr>
        </p:nvSpPr>
        <p:spPr/>
        <p:txBody>
          <a:bodyPr>
            <a:normAutofit/>
          </a:bodyPr>
          <a:lstStyle/>
          <a:p>
            <a:r>
              <a:rPr lang="en-CA" dirty="0"/>
              <a:t>Changing Resource Assignments</a:t>
            </a:r>
            <a:endParaRPr lang="en-US" dirty="0"/>
          </a:p>
        </p:txBody>
      </p:sp>
      <p:sp>
        <p:nvSpPr>
          <p:cNvPr id="2" name="Text Placeholder 1">
            <a:extLst>
              <a:ext uri="{FF2B5EF4-FFF2-40B4-BE49-F238E27FC236}">
                <a16:creationId xmlns:a16="http://schemas.microsoft.com/office/drawing/2014/main" id="{253F13E6-81F2-4115-87D8-ACE2D490E8CF}"/>
              </a:ext>
            </a:extLst>
          </p:cNvPr>
          <p:cNvSpPr>
            <a:spLocks noGrp="1"/>
          </p:cNvSpPr>
          <p:nvPr>
            <p:ph type="body" sz="quarter" idx="11"/>
          </p:nvPr>
        </p:nvSpPr>
        <p:spPr/>
        <p:txBody>
          <a:bodyPr/>
          <a:lstStyle/>
          <a:p>
            <a:r>
              <a:rPr lang="en-CA" dirty="0"/>
              <a:t>Understand the impact of various resource assignments</a:t>
            </a:r>
          </a:p>
          <a:p>
            <a:r>
              <a:rPr lang="en-CA" dirty="0"/>
              <a:t>Predict changes to work, duration and units if one is changed</a:t>
            </a:r>
          </a:p>
        </p:txBody>
      </p:sp>
    </p:spTree>
    <p:extLst>
      <p:ext uri="{BB962C8B-B14F-4D97-AF65-F5344CB8AC3E}">
        <p14:creationId xmlns:p14="http://schemas.microsoft.com/office/powerpoint/2010/main" val="2077786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t>Duration/Work/Units</a:t>
            </a:r>
          </a:p>
        </p:txBody>
      </p:sp>
      <p:sp>
        <p:nvSpPr>
          <p:cNvPr id="7" name="Slide Number Placeholder 6"/>
          <p:cNvSpPr>
            <a:spLocks noGrp="1"/>
          </p:cNvSpPr>
          <p:nvPr>
            <p:ph type="sldNum" sz="quarter" idx="4294967295"/>
          </p:nvPr>
        </p:nvSpPr>
        <p:spPr>
          <a:xfrm>
            <a:off x="8534400" y="6356351"/>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079F1426-8068-F048-AC4D-90433977A034}" type="slidenum">
              <a:rPr lang="en-CA" altLang="en-US">
                <a:solidFill>
                  <a:srgbClr val="898989"/>
                </a:solidFill>
              </a:rPr>
              <a:pPr eaLnBrk="1" hangingPunct="1"/>
              <a:t>25</a:t>
            </a:fld>
            <a:endParaRPr lang="en-CA" altLang="en-US">
              <a:solidFill>
                <a:srgbClr val="898989"/>
              </a:solidFill>
            </a:endParaRPr>
          </a:p>
        </p:txBody>
      </p:sp>
      <p:pic>
        <p:nvPicPr>
          <p:cNvPr id="17413" name="Content Placeholder 7" descr="Fig04-21.bmp"/>
          <p:cNvPicPr>
            <a:picLocks noGrp="1" noChangeAspect="1"/>
          </p:cNvPicPr>
          <p:nvPr>
            <p:ph idx="4294967295"/>
          </p:nvPr>
        </p:nvPicPr>
        <p:blipFill>
          <a:blip r:embed="rId3">
            <a:extLst>
              <a:ext uri="{28A0092B-C50C-407E-A947-70E740481C1C}">
                <a14:useLocalDpi xmlns:a14="http://schemas.microsoft.com/office/drawing/2010/main" val="0"/>
              </a:ext>
            </a:extLst>
          </a:blip>
          <a:srcRect l="27594" t="20193" r="3304"/>
          <a:stretch>
            <a:fillRect/>
          </a:stretch>
        </p:blipFill>
        <p:spPr>
          <a:xfrm>
            <a:off x="1529203" y="2400300"/>
            <a:ext cx="8131175" cy="2057400"/>
          </a:xfrm>
          <a:prstGeom prst="rect">
            <a:avLst/>
          </a:prstGeom>
        </p:spPr>
      </p:pic>
      <p:sp>
        <p:nvSpPr>
          <p:cNvPr id="17412" name="TextBox 2"/>
          <p:cNvSpPr txBox="1">
            <a:spLocks noChangeArrowheads="1"/>
          </p:cNvSpPr>
          <p:nvPr/>
        </p:nvSpPr>
        <p:spPr bwMode="auto">
          <a:xfrm>
            <a:off x="2514600" y="6600826"/>
            <a:ext cx="3886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1200">
                <a:solidFill>
                  <a:schemeClr val="bg1"/>
                </a:solidFill>
              </a:rPr>
              <a:t>Source: Bunin, New Perspectives on Microsoft Project 2010</a:t>
            </a:r>
          </a:p>
        </p:txBody>
      </p:sp>
    </p:spTree>
    <p:extLst>
      <p:ext uri="{BB962C8B-B14F-4D97-AF65-F5344CB8AC3E}">
        <p14:creationId xmlns:p14="http://schemas.microsoft.com/office/powerpoint/2010/main" val="2906321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t>Duration/Work/Units</a:t>
            </a:r>
          </a:p>
        </p:txBody>
      </p:sp>
      <p:sp>
        <p:nvSpPr>
          <p:cNvPr id="7" name="Slide Number Placeholder 6"/>
          <p:cNvSpPr>
            <a:spLocks noGrp="1"/>
          </p:cNvSpPr>
          <p:nvPr>
            <p:ph type="sldNum" sz="quarter" idx="4294967295"/>
          </p:nvPr>
        </p:nvSpPr>
        <p:spPr>
          <a:xfrm>
            <a:off x="8534400" y="6356351"/>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079F1426-8068-F048-AC4D-90433977A034}" type="slidenum">
              <a:rPr lang="en-CA" altLang="en-US">
                <a:solidFill>
                  <a:srgbClr val="898989"/>
                </a:solidFill>
              </a:rPr>
              <a:pPr eaLnBrk="1" hangingPunct="1"/>
              <a:t>26</a:t>
            </a:fld>
            <a:endParaRPr lang="en-CA" altLang="en-US">
              <a:solidFill>
                <a:srgbClr val="898989"/>
              </a:solidFill>
            </a:endParaRPr>
          </a:p>
        </p:txBody>
      </p:sp>
      <p:sp>
        <p:nvSpPr>
          <p:cNvPr id="17412" name="TextBox 2"/>
          <p:cNvSpPr txBox="1">
            <a:spLocks noChangeArrowheads="1"/>
          </p:cNvSpPr>
          <p:nvPr/>
        </p:nvSpPr>
        <p:spPr bwMode="auto">
          <a:xfrm>
            <a:off x="2514600" y="6600826"/>
            <a:ext cx="3886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1200">
                <a:solidFill>
                  <a:schemeClr val="bg1"/>
                </a:solidFill>
              </a:rPr>
              <a:t>Source: Bunin, New Perspectives on Microsoft Project 2010</a:t>
            </a:r>
          </a:p>
        </p:txBody>
      </p:sp>
      <p:pic>
        <p:nvPicPr>
          <p:cNvPr id="2" name="Picture 1">
            <a:extLst>
              <a:ext uri="{FF2B5EF4-FFF2-40B4-BE49-F238E27FC236}">
                <a16:creationId xmlns:a16="http://schemas.microsoft.com/office/drawing/2014/main" id="{BCF4833D-0C3B-4F77-B2F4-B81FA37510CC}"/>
              </a:ext>
            </a:extLst>
          </p:cNvPr>
          <p:cNvPicPr>
            <a:picLocks noChangeAspect="1"/>
          </p:cNvPicPr>
          <p:nvPr/>
        </p:nvPicPr>
        <p:blipFill>
          <a:blip r:embed="rId3"/>
          <a:stretch>
            <a:fillRect/>
          </a:stretch>
        </p:blipFill>
        <p:spPr>
          <a:xfrm>
            <a:off x="2706278" y="3430635"/>
            <a:ext cx="5622484" cy="1176548"/>
          </a:xfrm>
          <a:prstGeom prst="rect">
            <a:avLst/>
          </a:prstGeom>
        </p:spPr>
      </p:pic>
      <p:sp>
        <p:nvSpPr>
          <p:cNvPr id="3" name="Arrow: Right 2">
            <a:extLst>
              <a:ext uri="{FF2B5EF4-FFF2-40B4-BE49-F238E27FC236}">
                <a16:creationId xmlns:a16="http://schemas.microsoft.com/office/drawing/2014/main" id="{F93C7D31-8A02-4030-93A4-C55BA875DD01}"/>
              </a:ext>
            </a:extLst>
          </p:cNvPr>
          <p:cNvSpPr/>
          <p:nvPr/>
        </p:nvSpPr>
        <p:spPr>
          <a:xfrm>
            <a:off x="1529203" y="3562741"/>
            <a:ext cx="1126435" cy="104071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a:t>Task Type</a:t>
            </a:r>
            <a:endParaRPr lang="en-US" dirty="0"/>
          </a:p>
        </p:txBody>
      </p:sp>
      <p:sp>
        <p:nvSpPr>
          <p:cNvPr id="4" name="Arrow: Curved Down 3">
            <a:extLst>
              <a:ext uri="{FF2B5EF4-FFF2-40B4-BE49-F238E27FC236}">
                <a16:creationId xmlns:a16="http://schemas.microsoft.com/office/drawing/2014/main" id="{26A1E66A-C052-462F-91C7-93E4AA59AB9F}"/>
              </a:ext>
            </a:extLst>
          </p:cNvPr>
          <p:cNvSpPr/>
          <p:nvPr/>
        </p:nvSpPr>
        <p:spPr>
          <a:xfrm>
            <a:off x="4828408" y="2691082"/>
            <a:ext cx="3127513" cy="587156"/>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a:solidFill>
                  <a:schemeClr val="tx1"/>
                </a:solidFill>
              </a:rPr>
              <a:t>And you change one of these</a:t>
            </a:r>
            <a:endParaRPr lang="en-US" dirty="0">
              <a:solidFill>
                <a:schemeClr val="tx1"/>
              </a:solidFill>
            </a:endParaRPr>
          </a:p>
        </p:txBody>
      </p:sp>
      <p:sp>
        <p:nvSpPr>
          <p:cNvPr id="10" name="Arrow: Right 9">
            <a:extLst>
              <a:ext uri="{FF2B5EF4-FFF2-40B4-BE49-F238E27FC236}">
                <a16:creationId xmlns:a16="http://schemas.microsoft.com/office/drawing/2014/main" id="{1D1A5DA7-9815-4F4C-96D7-FA534151338E}"/>
              </a:ext>
            </a:extLst>
          </p:cNvPr>
          <p:cNvSpPr/>
          <p:nvPr/>
        </p:nvSpPr>
        <p:spPr>
          <a:xfrm flipH="1">
            <a:off x="8412612" y="3562740"/>
            <a:ext cx="1345604" cy="104071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a:t>This Changes</a:t>
            </a:r>
            <a:endParaRPr lang="en-US" dirty="0"/>
          </a:p>
        </p:txBody>
      </p:sp>
      <p:sp>
        <p:nvSpPr>
          <p:cNvPr id="11" name="TextBox 10">
            <a:extLst>
              <a:ext uri="{FF2B5EF4-FFF2-40B4-BE49-F238E27FC236}">
                <a16:creationId xmlns:a16="http://schemas.microsoft.com/office/drawing/2014/main" id="{2A3528BB-CEEB-4E54-B809-DEABB745855D}"/>
              </a:ext>
            </a:extLst>
          </p:cNvPr>
          <p:cNvSpPr txBox="1"/>
          <p:nvPr/>
        </p:nvSpPr>
        <p:spPr>
          <a:xfrm>
            <a:off x="3513283" y="1937777"/>
            <a:ext cx="4008474" cy="589072"/>
          </a:xfrm>
          <a:prstGeom prst="rect">
            <a:avLst/>
          </a:prstGeom>
          <a:noFill/>
        </p:spPr>
        <p:txBody>
          <a:bodyPr wrap="square">
            <a:spAutoFit/>
          </a:bodyPr>
          <a:lstStyle/>
          <a:p>
            <a:pPr marL="457200" lvl="1" indent="0">
              <a:lnSpc>
                <a:spcPct val="150000"/>
              </a:lnSpc>
              <a:buNone/>
            </a:pPr>
            <a:r>
              <a:rPr lang="en-US" altLang="en-US" sz="2400" dirty="0"/>
              <a:t>Work=Duration*Units</a:t>
            </a:r>
          </a:p>
        </p:txBody>
      </p:sp>
    </p:spTree>
    <p:extLst>
      <p:ext uri="{BB962C8B-B14F-4D97-AF65-F5344CB8AC3E}">
        <p14:creationId xmlns:p14="http://schemas.microsoft.com/office/powerpoint/2010/main" val="1324022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44DA-4D98-47C9-8296-034D25831550}"/>
              </a:ext>
            </a:extLst>
          </p:cNvPr>
          <p:cNvSpPr>
            <a:spLocks noGrp="1"/>
          </p:cNvSpPr>
          <p:nvPr>
            <p:ph type="title"/>
          </p:nvPr>
        </p:nvSpPr>
        <p:spPr/>
        <p:txBody>
          <a:bodyPr/>
          <a:lstStyle/>
          <a:p>
            <a:r>
              <a:rPr lang="en-CA" dirty="0"/>
              <a:t>Changing Resources</a:t>
            </a:r>
            <a:endParaRPr lang="en-US" dirty="0"/>
          </a:p>
        </p:txBody>
      </p:sp>
      <p:sp>
        <p:nvSpPr>
          <p:cNvPr id="3" name="Content Placeholder 2">
            <a:extLst>
              <a:ext uri="{FF2B5EF4-FFF2-40B4-BE49-F238E27FC236}">
                <a16:creationId xmlns:a16="http://schemas.microsoft.com/office/drawing/2014/main" id="{702D38BC-2282-42AD-84B5-1B4C00627D66}"/>
              </a:ext>
            </a:extLst>
          </p:cNvPr>
          <p:cNvSpPr>
            <a:spLocks noGrp="1"/>
          </p:cNvSpPr>
          <p:nvPr>
            <p:ph sz="half" idx="2"/>
          </p:nvPr>
        </p:nvSpPr>
        <p:spPr/>
        <p:txBody>
          <a:bodyPr/>
          <a:lstStyle/>
          <a:p>
            <a:r>
              <a:rPr lang="en-CA" dirty="0"/>
              <a:t>Review the changes possible and the impacts</a:t>
            </a:r>
          </a:p>
          <a:p>
            <a:r>
              <a:rPr lang="en-CA" dirty="0"/>
              <a:t>Show each type of resource</a:t>
            </a:r>
          </a:p>
          <a:p>
            <a:pPr lvl="1"/>
            <a:r>
              <a:rPr lang="en-CA" dirty="0"/>
              <a:t>Modify one and see changes</a:t>
            </a:r>
          </a:p>
          <a:p>
            <a:endParaRPr lang="en-CA" dirty="0"/>
          </a:p>
          <a:p>
            <a:endParaRPr lang="en-CA" dirty="0"/>
          </a:p>
          <a:p>
            <a:endParaRPr lang="en-US" dirty="0"/>
          </a:p>
        </p:txBody>
      </p:sp>
    </p:spTree>
    <p:extLst>
      <p:ext uri="{BB962C8B-B14F-4D97-AF65-F5344CB8AC3E}">
        <p14:creationId xmlns:p14="http://schemas.microsoft.com/office/powerpoint/2010/main" val="371151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079-79F7-4B6D-97F9-C1008CA8CCEF}"/>
              </a:ext>
            </a:extLst>
          </p:cNvPr>
          <p:cNvSpPr>
            <a:spLocks noGrp="1"/>
          </p:cNvSpPr>
          <p:nvPr>
            <p:ph type="ctrTitle"/>
          </p:nvPr>
        </p:nvSpPr>
        <p:spPr/>
        <p:txBody>
          <a:bodyPr/>
          <a:lstStyle/>
          <a:p>
            <a:r>
              <a:rPr lang="en-CA" dirty="0"/>
              <a:t>Video Resources</a:t>
            </a:r>
          </a:p>
        </p:txBody>
      </p:sp>
    </p:spTree>
    <p:extLst>
      <p:ext uri="{BB962C8B-B14F-4D97-AF65-F5344CB8AC3E}">
        <p14:creationId xmlns:p14="http://schemas.microsoft.com/office/powerpoint/2010/main" val="2841869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CB429BAA-8CCE-48CA-ADBB-3CC07039FF04}"/>
              </a:ext>
            </a:extLst>
          </p:cNvPr>
          <p:cNvSpPr>
            <a:spLocks noGrp="1"/>
          </p:cNvSpPr>
          <p:nvPr>
            <p:ph type="title"/>
          </p:nvPr>
        </p:nvSpPr>
        <p:spPr/>
        <p:txBody>
          <a:bodyPr/>
          <a:lstStyle/>
          <a:p>
            <a:r>
              <a:rPr lang="en-CA" altLang="en-US" dirty="0"/>
              <a:t>Video Resources</a:t>
            </a:r>
          </a:p>
        </p:txBody>
      </p:sp>
      <p:sp>
        <p:nvSpPr>
          <p:cNvPr id="5123" name="Content Placeholder 2">
            <a:extLst>
              <a:ext uri="{FF2B5EF4-FFF2-40B4-BE49-F238E27FC236}">
                <a16:creationId xmlns:a16="http://schemas.microsoft.com/office/drawing/2014/main" id="{5E10C752-CFD8-4D22-B7CC-6BEC0F031246}"/>
              </a:ext>
            </a:extLst>
          </p:cNvPr>
          <p:cNvSpPr>
            <a:spLocks noGrp="1"/>
          </p:cNvSpPr>
          <p:nvPr>
            <p:ph type="body" sz="quarter" idx="10"/>
          </p:nvPr>
        </p:nvSpPr>
        <p:spPr>
          <a:prstGeom prst="rect">
            <a:avLst/>
          </a:prstGeom>
        </p:spPr>
        <p:txBody>
          <a:bodyPr>
            <a:normAutofit lnSpcReduction="10000"/>
          </a:bodyPr>
          <a:lstStyle/>
          <a:p>
            <a:r>
              <a:rPr lang="en-US" altLang="en-US" sz="2000" dirty="0"/>
              <a:t>Resource Assignment</a:t>
            </a:r>
            <a:endParaRPr lang="en-US" altLang="en-US" sz="2000" dirty="0">
              <a:hlinkClick r:id="rId2"/>
            </a:endParaRPr>
          </a:p>
          <a:p>
            <a:r>
              <a:rPr lang="en-US" altLang="en-US" sz="2000" dirty="0">
                <a:hlinkClick r:id="rId2"/>
              </a:rPr>
              <a:t>http://www.youtube.com/watch?v=xqTHojeJWnw</a:t>
            </a:r>
            <a:r>
              <a:rPr lang="en-US" altLang="en-US" sz="2000" dirty="0"/>
              <a:t>.</a:t>
            </a:r>
          </a:p>
          <a:p>
            <a:r>
              <a:rPr lang="en-US" altLang="en-US" sz="2000" dirty="0"/>
              <a:t>Simon Sez IT (April 16, 2013). </a:t>
            </a:r>
            <a:r>
              <a:rPr lang="en-US" altLang="en-US" sz="2000" i="1" dirty="0"/>
              <a:t>Microsoft Project 2013 tutorial - Resource basics</a:t>
            </a:r>
            <a:r>
              <a:rPr lang="en-US" altLang="en-US" sz="2000" dirty="0"/>
              <a:t>. Retrieved January 30, 2014, from</a:t>
            </a:r>
          </a:p>
          <a:p>
            <a:endParaRPr lang="en-US" altLang="en-US" sz="2000" dirty="0"/>
          </a:p>
          <a:p>
            <a:r>
              <a:rPr lang="en-US" altLang="en-US" sz="2000" dirty="0"/>
              <a:t>Work/Duration/Units</a:t>
            </a:r>
          </a:p>
          <a:p>
            <a:r>
              <a:rPr lang="en-US" altLang="en-US" sz="2000" dirty="0">
                <a:hlinkClick r:id="rId3"/>
              </a:rPr>
              <a:t>http://www.youtube.com/watch?v=k52Zk0rmaIs</a:t>
            </a:r>
            <a:endParaRPr lang="en-US" altLang="en-US" sz="2000" dirty="0"/>
          </a:p>
          <a:p>
            <a:pPr lvl="1"/>
            <a:r>
              <a:rPr lang="en-US" altLang="en-US" sz="2000" dirty="0"/>
              <a:t>[</a:t>
            </a:r>
            <a:r>
              <a:rPr lang="en-US" altLang="en-US" sz="2000" dirty="0" err="1"/>
              <a:t>SparQ</a:t>
            </a:r>
            <a:r>
              <a:rPr lang="en-US" altLang="en-US" sz="2000" dirty="0"/>
              <a:t> Corporate Training (October 5, 2013). Microsoft Project task types &amp; scheduling formula.]</a:t>
            </a:r>
          </a:p>
          <a:p>
            <a:r>
              <a:rPr lang="en-US" altLang="en-US" sz="2000" dirty="0"/>
              <a:t>Resource Assignment</a:t>
            </a:r>
          </a:p>
          <a:p>
            <a:r>
              <a:rPr lang="en-US" altLang="en-US" sz="2000" dirty="0">
                <a:hlinkClick r:id="rId2"/>
              </a:rPr>
              <a:t>http://www.youtube.com/watch?v=xqTHojeJWnw</a:t>
            </a:r>
            <a:endParaRPr lang="en-US" altLang="en-US" sz="2000" dirty="0"/>
          </a:p>
          <a:p>
            <a:pPr lvl="1"/>
            <a:r>
              <a:rPr lang="en-US" altLang="en-US" sz="2000" dirty="0"/>
              <a:t>[Simon Sez IT (April 16, 2013). Microsoft Project 2013 tutorial - Resource basics. ]</a:t>
            </a:r>
          </a:p>
          <a:p>
            <a:pPr lvl="1"/>
            <a:endParaRPr lang="en-US" altLang="en-US" sz="2000" dirty="0"/>
          </a:p>
          <a:p>
            <a:pPr lvl="1"/>
            <a:endParaRPr lang="en-CA" altLang="en-US" sz="2000" dirty="0"/>
          </a:p>
          <a:p>
            <a:pPr lvl="1"/>
            <a:endParaRPr lang="en-CA" altLang="en-US" sz="2000" dirty="0"/>
          </a:p>
          <a:p>
            <a:endParaRPr lang="en-CA" altLang="en-US" sz="2000" dirty="0"/>
          </a:p>
        </p:txBody>
      </p:sp>
      <p:sp>
        <p:nvSpPr>
          <p:cNvPr id="4" name="Slide Number Placeholder 3">
            <a:extLst>
              <a:ext uri="{FF2B5EF4-FFF2-40B4-BE49-F238E27FC236}">
                <a16:creationId xmlns:a16="http://schemas.microsoft.com/office/drawing/2014/main" id="{0A317A42-049F-41C7-81D7-35322BA8E8E1}"/>
              </a:ext>
            </a:extLst>
          </p:cNvPr>
          <p:cNvSpPr>
            <a:spLocks noGrp="1"/>
          </p:cNvSpPr>
          <p:nvPr>
            <p:ph type="sldNum" sz="quarter" idx="4294967295"/>
          </p:nvPr>
        </p:nvSpPr>
        <p:spPr>
          <a:xfrm>
            <a:off x="11298238" y="6310313"/>
            <a:ext cx="893762" cy="365125"/>
          </a:xfrm>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914400" eaLnBrk="1" fontAlgn="base" hangingPunct="1">
              <a:spcBef>
                <a:spcPct val="0"/>
              </a:spcBef>
              <a:spcAft>
                <a:spcPct val="0"/>
              </a:spcAft>
            </a:pPr>
            <a:fld id="{EAD042D2-430B-44F9-8DE7-7707D4BE4D1B}" type="slidenum">
              <a:rPr lang="en-CA" altLang="en-US">
                <a:solidFill>
                  <a:srgbClr val="898989"/>
                </a:solidFill>
              </a:rPr>
              <a:pPr defTabSz="914400" eaLnBrk="1" fontAlgn="base" hangingPunct="1">
                <a:spcBef>
                  <a:spcPct val="0"/>
                </a:spcBef>
                <a:spcAft>
                  <a:spcPct val="0"/>
                </a:spcAft>
              </a:pPr>
              <a:t>29</a:t>
            </a:fld>
            <a:endParaRPr lang="en-CA" altLang="en-US">
              <a:solidFill>
                <a:srgbClr val="898989"/>
              </a:solidFill>
            </a:endParaRPr>
          </a:p>
        </p:txBody>
      </p:sp>
    </p:spTree>
    <p:extLst>
      <p:ext uri="{BB962C8B-B14F-4D97-AF65-F5344CB8AC3E}">
        <p14:creationId xmlns:p14="http://schemas.microsoft.com/office/powerpoint/2010/main" val="65237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Diagram 20">
            <a:extLst>
              <a:ext uri="{FF2B5EF4-FFF2-40B4-BE49-F238E27FC236}">
                <a16:creationId xmlns:a16="http://schemas.microsoft.com/office/drawing/2014/main" id="{76CD3C54-632F-4050-B50E-36B9387E0286}"/>
              </a:ext>
            </a:extLst>
          </p:cNvPr>
          <p:cNvGraphicFramePr/>
          <p:nvPr/>
        </p:nvGraphicFramePr>
        <p:xfrm>
          <a:off x="7944255" y="2147757"/>
          <a:ext cx="4721340" cy="3233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F8DBDDBD-847A-4A6E-8FB8-DCB471C9E873}"/>
              </a:ext>
            </a:extLst>
          </p:cNvPr>
          <p:cNvSpPr>
            <a:spLocks noGrp="1"/>
          </p:cNvSpPr>
          <p:nvPr>
            <p:ph type="title"/>
          </p:nvPr>
        </p:nvSpPr>
        <p:spPr/>
        <p:txBody>
          <a:bodyPr/>
          <a:lstStyle/>
          <a:p>
            <a:r>
              <a:rPr lang="en-CA" dirty="0"/>
              <a:t>Schedule development Stages</a:t>
            </a:r>
          </a:p>
        </p:txBody>
      </p:sp>
      <p:sp>
        <p:nvSpPr>
          <p:cNvPr id="12" name="Title 1">
            <a:extLst>
              <a:ext uri="{FF2B5EF4-FFF2-40B4-BE49-F238E27FC236}">
                <a16:creationId xmlns:a16="http://schemas.microsoft.com/office/drawing/2014/main" id="{29977700-6BAD-49E8-9BD7-A13FBDF82EF5}"/>
              </a:ext>
            </a:extLst>
          </p:cNvPr>
          <p:cNvSpPr txBox="1">
            <a:spLocks/>
          </p:cNvSpPr>
          <p:nvPr/>
        </p:nvSpPr>
        <p:spPr>
          <a:xfrm>
            <a:off x="1604020" y="1316256"/>
            <a:ext cx="8424000" cy="2281314"/>
          </a:xfrm>
          <a:prstGeom prst="rect">
            <a:avLst/>
          </a:prstGeom>
        </p:spPr>
        <p:txBody>
          <a:bodyPr vert="horz" lIns="0" tIns="0" rIns="0" bIns="0" rtlCol="0" anchor="b" anchorCtr="0">
            <a:normAutofit/>
          </a:bodyPr>
          <a:lstStyle>
            <a:lvl1pPr algn="l" defTabSz="457200" rtl="0" eaLnBrk="1" latinLnBrk="0" hangingPunct="1">
              <a:spcBef>
                <a:spcPct val="0"/>
              </a:spcBef>
              <a:buNone/>
              <a:defRPr sz="2800" b="0" i="0" u="none" kern="1200" cap="all">
                <a:solidFill>
                  <a:srgbClr val="E2231A"/>
                </a:solidFill>
                <a:latin typeface="+mj-lt"/>
                <a:ea typeface="+mj-ea"/>
                <a:cs typeface="+mj-cs"/>
              </a:defRPr>
            </a:lvl1pPr>
          </a:lstStyle>
          <a:p>
            <a:r>
              <a:rPr lang="en-CA"/>
              <a:t>Schedule development Stages</a:t>
            </a:r>
            <a:endParaRPr lang="en-CA" dirty="0"/>
          </a:p>
        </p:txBody>
      </p:sp>
      <p:graphicFrame>
        <p:nvGraphicFramePr>
          <p:cNvPr id="13" name="Diagram 12">
            <a:extLst>
              <a:ext uri="{FF2B5EF4-FFF2-40B4-BE49-F238E27FC236}">
                <a16:creationId xmlns:a16="http://schemas.microsoft.com/office/drawing/2014/main" id="{31C11C74-255C-4BC1-9122-CAA9345611E7}"/>
              </a:ext>
            </a:extLst>
          </p:cNvPr>
          <p:cNvGraphicFramePr/>
          <p:nvPr/>
        </p:nvGraphicFramePr>
        <p:xfrm>
          <a:off x="1529204" y="1793062"/>
          <a:ext cx="6975818" cy="45995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Arrow: Curved Right 13">
            <a:extLst>
              <a:ext uri="{FF2B5EF4-FFF2-40B4-BE49-F238E27FC236}">
                <a16:creationId xmlns:a16="http://schemas.microsoft.com/office/drawing/2014/main" id="{0428928C-3BBD-42FE-95F5-F1A9556F16EC}"/>
              </a:ext>
            </a:extLst>
          </p:cNvPr>
          <p:cNvSpPr/>
          <p:nvPr/>
        </p:nvSpPr>
        <p:spPr>
          <a:xfrm rot="5811292">
            <a:off x="6439680" y="-901094"/>
            <a:ext cx="910267" cy="6276122"/>
          </a:xfrm>
          <a:prstGeom prst="curvedRightArrow">
            <a:avLst/>
          </a:prstGeom>
          <a:solidFill>
            <a:srgbClr val="FF0000"/>
          </a:solidFill>
          <a:ln>
            <a:solidFill>
              <a:srgbClr val="4F81BD"/>
            </a:solidFill>
          </a:ln>
          <a:effectLst/>
          <a:scene3d>
            <a:camera prst="orthographicFront"/>
            <a:lightRig rig="flat" dir="t"/>
          </a:scene3d>
          <a:sp3d prstMaterial="matte"/>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solidFill>
                <a:schemeClr val="tx1"/>
              </a:solidFill>
            </a:endParaRPr>
          </a:p>
        </p:txBody>
      </p:sp>
      <p:grpSp>
        <p:nvGrpSpPr>
          <p:cNvPr id="15" name="Group 14">
            <a:extLst>
              <a:ext uri="{FF2B5EF4-FFF2-40B4-BE49-F238E27FC236}">
                <a16:creationId xmlns:a16="http://schemas.microsoft.com/office/drawing/2014/main" id="{6667128F-F1DC-45E6-A8C6-91124C2A229F}"/>
              </a:ext>
            </a:extLst>
          </p:cNvPr>
          <p:cNvGrpSpPr/>
          <p:nvPr/>
        </p:nvGrpSpPr>
        <p:grpSpPr>
          <a:xfrm>
            <a:off x="1440810" y="5224433"/>
            <a:ext cx="10196071" cy="760590"/>
            <a:chOff x="0" y="301335"/>
            <a:chExt cx="6975818" cy="1014479"/>
          </a:xfrm>
          <a:gradFill>
            <a:gsLst>
              <a:gs pos="34000">
                <a:srgbClr val="92D050"/>
              </a:gs>
              <a:gs pos="46000">
                <a:srgbClr val="0070C0"/>
              </a:gs>
              <a:gs pos="57000">
                <a:srgbClr val="FF0000"/>
              </a:gs>
              <a:gs pos="89000">
                <a:srgbClr val="FF0000"/>
              </a:gs>
            </a:gsLst>
            <a:lin ang="0" scaled="1"/>
          </a:gradFill>
        </p:grpSpPr>
        <p:sp>
          <p:nvSpPr>
            <p:cNvPr id="16" name="Arrow: Right 15">
              <a:extLst>
                <a:ext uri="{FF2B5EF4-FFF2-40B4-BE49-F238E27FC236}">
                  <a16:creationId xmlns:a16="http://schemas.microsoft.com/office/drawing/2014/main" id="{4D44DA52-864A-4C1C-8409-0447BB31E02C}"/>
                </a:ext>
              </a:extLst>
            </p:cNvPr>
            <p:cNvSpPr/>
            <p:nvPr/>
          </p:nvSpPr>
          <p:spPr>
            <a:xfrm>
              <a:off x="0" y="301335"/>
              <a:ext cx="6975818" cy="1014479"/>
            </a:xfrm>
            <a:prstGeom prst="rightArrow">
              <a:avLst>
                <a:gd name="adj1" fmla="val 50000"/>
                <a:gd name="adj2" fmla="val 50000"/>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3184548B-C869-47D4-8848-3AA05944302B}"/>
                </a:ext>
              </a:extLst>
            </p:cNvPr>
            <p:cNvSpPr txBox="1"/>
            <p:nvPr/>
          </p:nvSpPr>
          <p:spPr>
            <a:xfrm>
              <a:off x="0" y="673331"/>
              <a:ext cx="6722198" cy="5072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1910" tIns="41910" rIns="254000" bIns="161049" numCol="1" spcCol="1270" anchor="ctr" anchorCtr="0">
              <a:noAutofit/>
            </a:bodyPr>
            <a:lstStyle/>
            <a:p>
              <a:pPr marL="0" lvl="0" indent="0" defTabSz="488950">
                <a:lnSpc>
                  <a:spcPct val="90000"/>
                </a:lnSpc>
                <a:spcBef>
                  <a:spcPct val="0"/>
                </a:spcBef>
                <a:spcAft>
                  <a:spcPct val="35000"/>
                </a:spcAft>
                <a:buNone/>
              </a:pPr>
              <a:r>
                <a:rPr lang="en-CA" sz="1100" kern="1200" dirty="0"/>
                <a:t>Reporting/Exporting/Importing</a:t>
              </a:r>
            </a:p>
          </p:txBody>
        </p:sp>
      </p:grpSp>
    </p:spTree>
    <p:extLst>
      <p:ext uri="{BB962C8B-B14F-4D97-AF65-F5344CB8AC3E}">
        <p14:creationId xmlns:p14="http://schemas.microsoft.com/office/powerpoint/2010/main" val="2358664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F7BE-7B34-4BF9-925B-740F82F7F588}"/>
              </a:ext>
            </a:extLst>
          </p:cNvPr>
          <p:cNvSpPr>
            <a:spLocks noGrp="1"/>
          </p:cNvSpPr>
          <p:nvPr>
            <p:ph type="ctrTitle"/>
          </p:nvPr>
        </p:nvSpPr>
        <p:spPr/>
        <p:txBody>
          <a:bodyPr/>
          <a:lstStyle/>
          <a:p>
            <a:r>
              <a:rPr lang="en-CA" dirty="0"/>
              <a:t>Adding resources</a:t>
            </a:r>
          </a:p>
        </p:txBody>
      </p:sp>
      <p:sp>
        <p:nvSpPr>
          <p:cNvPr id="3" name="Text Placeholder 2">
            <a:extLst>
              <a:ext uri="{FF2B5EF4-FFF2-40B4-BE49-F238E27FC236}">
                <a16:creationId xmlns:a16="http://schemas.microsoft.com/office/drawing/2014/main" id="{82142AF5-5E03-444F-9B0E-DA0940F7A9A5}"/>
              </a:ext>
            </a:extLst>
          </p:cNvPr>
          <p:cNvSpPr>
            <a:spLocks noGrp="1"/>
          </p:cNvSpPr>
          <p:nvPr>
            <p:ph type="body" sz="quarter" idx="11"/>
          </p:nvPr>
        </p:nvSpPr>
        <p:spPr/>
        <p:txBody>
          <a:bodyPr/>
          <a:lstStyle/>
          <a:p>
            <a:r>
              <a:rPr lang="en-CA" dirty="0"/>
              <a:t>Understand the different types of resources</a:t>
            </a:r>
          </a:p>
          <a:p>
            <a:r>
              <a:rPr lang="en-CA" dirty="0"/>
              <a:t>Able to add a resource to a project</a:t>
            </a:r>
          </a:p>
        </p:txBody>
      </p:sp>
    </p:spTree>
    <p:extLst>
      <p:ext uri="{BB962C8B-B14F-4D97-AF65-F5344CB8AC3E}">
        <p14:creationId xmlns:p14="http://schemas.microsoft.com/office/powerpoint/2010/main" val="394562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dirty="0"/>
              <a:t>Creating Resources – Basic Setup</a:t>
            </a:r>
          </a:p>
        </p:txBody>
      </p:sp>
      <p:sp>
        <p:nvSpPr>
          <p:cNvPr id="7" name="Slide Number Placeholder 6"/>
          <p:cNvSpPr>
            <a:spLocks noGrp="1"/>
          </p:cNvSpPr>
          <p:nvPr>
            <p:ph type="sldNum" sz="quarter" idx="4294967295"/>
          </p:nvPr>
        </p:nvSpPr>
        <p:spPr>
          <a:xfrm>
            <a:off x="10058400" y="6356350"/>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defTabSz="457200" eaLnBrk="1" hangingPunct="1"/>
            <a:fld id="{5A88477C-F4C0-2948-9CB6-7C00CDA45B7B}" type="slidenum">
              <a:rPr lang="en-CA" altLang="en-US" sz="1800">
                <a:solidFill>
                  <a:srgbClr val="898989"/>
                </a:solidFill>
              </a:rPr>
              <a:pPr defTabSz="457200" eaLnBrk="1" hangingPunct="1"/>
              <a:t>5</a:t>
            </a:fld>
            <a:endParaRPr lang="en-CA" altLang="en-US" sz="1800">
              <a:solidFill>
                <a:srgbClr val="898989"/>
              </a:solidFill>
            </a:endParaRPr>
          </a:p>
        </p:txBody>
      </p:sp>
      <p:pic>
        <p:nvPicPr>
          <p:cNvPr id="6149" name="Content Placeholder 7" descr="Fig04-03.bmp"/>
          <p:cNvPicPr>
            <a:picLocks noGrp="1" noChangeAspect="1"/>
          </p:cNvPicPr>
          <p:nvPr>
            <p:ph idx="4294967295"/>
          </p:nvPr>
        </p:nvPicPr>
        <p:blipFill>
          <a:blip r:embed="rId3">
            <a:extLst>
              <a:ext uri="{28A0092B-C50C-407E-A947-70E740481C1C}">
                <a14:useLocalDpi xmlns:a14="http://schemas.microsoft.com/office/drawing/2010/main" val="0"/>
              </a:ext>
            </a:extLst>
          </a:blip>
          <a:srcRect l="6245" t="8975"/>
          <a:stretch>
            <a:fillRect/>
          </a:stretch>
        </p:blipFill>
        <p:spPr>
          <a:xfrm>
            <a:off x="1529204" y="1866900"/>
            <a:ext cx="8235950" cy="2705100"/>
          </a:xfrm>
          <a:prstGeom prst="rect">
            <a:avLst/>
          </a:prstGeom>
        </p:spPr>
      </p:pic>
      <p:sp>
        <p:nvSpPr>
          <p:cNvPr id="6148" name="TextBox 2"/>
          <p:cNvSpPr txBox="1">
            <a:spLocks noChangeArrowheads="1"/>
          </p:cNvSpPr>
          <p:nvPr/>
        </p:nvSpPr>
        <p:spPr bwMode="auto">
          <a:xfrm>
            <a:off x="2514600" y="6600826"/>
            <a:ext cx="3886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defTabSz="457200" eaLnBrk="1" hangingPunct="1">
              <a:spcBef>
                <a:spcPct val="0"/>
              </a:spcBef>
              <a:buNone/>
            </a:pPr>
            <a:r>
              <a:rPr lang="en-US" altLang="en-US" sz="1200">
                <a:solidFill>
                  <a:prstClr val="white"/>
                </a:solidFill>
              </a:rPr>
              <a:t>Source: Bunin, New Perspectives on Microsoft Project 2010</a:t>
            </a:r>
          </a:p>
        </p:txBody>
      </p:sp>
      <p:sp>
        <p:nvSpPr>
          <p:cNvPr id="2" name="TextBox 1"/>
          <p:cNvSpPr txBox="1"/>
          <p:nvPr/>
        </p:nvSpPr>
        <p:spPr>
          <a:xfrm>
            <a:off x="2209800" y="4572000"/>
            <a:ext cx="7086600" cy="1754326"/>
          </a:xfrm>
          <a:prstGeom prst="rect">
            <a:avLst/>
          </a:prstGeom>
          <a:noFill/>
        </p:spPr>
        <p:txBody>
          <a:bodyPr>
            <a:spAutoFit/>
          </a:bodyPr>
          <a:lstStyle/>
          <a:p>
            <a:pPr defTabSz="457200">
              <a:defRPr/>
            </a:pPr>
            <a:r>
              <a:rPr lang="en-CA" sz="1800" b="1" dirty="0">
                <a:solidFill>
                  <a:prstClr val="black"/>
                </a:solidFill>
                <a:latin typeface="Calibri" pitchFamily="34" charset="0"/>
              </a:rPr>
              <a:t>Resource Types:</a:t>
            </a:r>
          </a:p>
          <a:p>
            <a:pPr marL="285750" indent="-285750" defTabSz="457200">
              <a:buFont typeface="Arial" panose="020B0604020202020204" pitchFamily="34" charset="0"/>
              <a:buChar char="•"/>
              <a:defRPr/>
            </a:pPr>
            <a:r>
              <a:rPr lang="en-CA" sz="1800" dirty="0">
                <a:solidFill>
                  <a:prstClr val="black"/>
                </a:solidFill>
                <a:latin typeface="Calibri" pitchFamily="34" charset="0"/>
              </a:rPr>
              <a:t>Work – People resource that works on a task</a:t>
            </a:r>
          </a:p>
          <a:p>
            <a:pPr marL="285750" indent="-285750" defTabSz="457200">
              <a:buFont typeface="Arial" panose="020B0604020202020204" pitchFamily="34" charset="0"/>
              <a:buChar char="•"/>
              <a:defRPr/>
            </a:pPr>
            <a:r>
              <a:rPr lang="en-CA" sz="1800" dirty="0">
                <a:solidFill>
                  <a:prstClr val="black"/>
                </a:solidFill>
                <a:latin typeface="Calibri" pitchFamily="34" charset="0"/>
              </a:rPr>
              <a:t>Material – Resources consumed while working on tasks ex. Bricks</a:t>
            </a:r>
          </a:p>
          <a:p>
            <a:pPr marL="285750" indent="-285750" defTabSz="457200">
              <a:buFont typeface="Arial" panose="020B0604020202020204" pitchFamily="34" charset="0"/>
              <a:buChar char="•"/>
              <a:defRPr/>
            </a:pPr>
            <a:r>
              <a:rPr lang="en-CA" sz="1800" dirty="0">
                <a:solidFill>
                  <a:prstClr val="black"/>
                </a:solidFill>
                <a:latin typeface="Calibri" pitchFamily="34" charset="0"/>
              </a:rPr>
              <a:t>Cost – Specific project costs ex. Travel, Delivery Charges</a:t>
            </a:r>
          </a:p>
          <a:p>
            <a:pPr marL="285750" indent="-285750" defTabSz="457200">
              <a:buFont typeface="Arial" panose="020B0604020202020204" pitchFamily="34" charset="0"/>
              <a:buChar char="•"/>
              <a:defRPr/>
            </a:pPr>
            <a:endParaRPr lang="en-CA" sz="1800" dirty="0">
              <a:solidFill>
                <a:prstClr val="black"/>
              </a:solidFill>
              <a:latin typeface="Calibri" pitchFamily="34" charset="0"/>
            </a:endParaRPr>
          </a:p>
          <a:p>
            <a:pPr marL="285750" indent="-285750" defTabSz="457200">
              <a:buFont typeface="Arial" panose="020B0604020202020204" pitchFamily="34" charset="0"/>
              <a:buChar char="•"/>
              <a:defRPr/>
            </a:pPr>
            <a:r>
              <a:rPr lang="en-CA" sz="1800" i="1" dirty="0">
                <a:solidFill>
                  <a:prstClr val="black"/>
                </a:solidFill>
                <a:latin typeface="Calibri" pitchFamily="34" charset="0"/>
              </a:rPr>
              <a:t>(See notes below this slide)</a:t>
            </a:r>
          </a:p>
        </p:txBody>
      </p:sp>
    </p:spTree>
    <p:extLst>
      <p:ext uri="{BB962C8B-B14F-4D97-AF65-F5344CB8AC3E}">
        <p14:creationId xmlns:p14="http://schemas.microsoft.com/office/powerpoint/2010/main" val="609551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a:t>Entering Resources – Resource Options</a:t>
            </a:r>
          </a:p>
        </p:txBody>
      </p:sp>
      <p:sp>
        <p:nvSpPr>
          <p:cNvPr id="7" name="Slide Number Placeholder 6"/>
          <p:cNvSpPr>
            <a:spLocks noGrp="1"/>
          </p:cNvSpPr>
          <p:nvPr>
            <p:ph type="sldNum" sz="quarter" idx="4294967295"/>
          </p:nvPr>
        </p:nvSpPr>
        <p:spPr>
          <a:xfrm>
            <a:off x="10058400" y="6356350"/>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defTabSz="457200" eaLnBrk="1" hangingPunct="1"/>
            <a:fld id="{EF22F78F-A069-F344-86A2-3115A5CB5EAF}" type="slidenum">
              <a:rPr lang="en-CA" altLang="en-US" sz="1800">
                <a:solidFill>
                  <a:srgbClr val="898989"/>
                </a:solidFill>
              </a:rPr>
              <a:pPr defTabSz="457200" eaLnBrk="1" hangingPunct="1"/>
              <a:t>6</a:t>
            </a:fld>
            <a:endParaRPr lang="en-CA" altLang="en-US" sz="1800">
              <a:solidFill>
                <a:srgbClr val="898989"/>
              </a:solidFill>
            </a:endParaRPr>
          </a:p>
        </p:txBody>
      </p:sp>
      <p:pic>
        <p:nvPicPr>
          <p:cNvPr id="7173" name="Content Placeholder 7" descr="Fig04-05.bmp"/>
          <p:cNvPicPr>
            <a:picLocks noGrp="1" noChangeAspect="1"/>
          </p:cNvPicPr>
          <p:nvPr>
            <p:ph idx="4294967295"/>
          </p:nvPr>
        </p:nvPicPr>
        <p:blipFill>
          <a:blip r:embed="rId3">
            <a:extLst>
              <a:ext uri="{28A0092B-C50C-407E-A947-70E740481C1C}">
                <a14:useLocalDpi xmlns:a14="http://schemas.microsoft.com/office/drawing/2010/main" val="0"/>
              </a:ext>
            </a:extLst>
          </a:blip>
          <a:srcRect l="6709" t="6400" r="6709"/>
          <a:stretch>
            <a:fillRect/>
          </a:stretch>
        </p:blipFill>
        <p:spPr>
          <a:xfrm>
            <a:off x="1529204" y="1642758"/>
            <a:ext cx="7543800" cy="4179888"/>
          </a:xfrm>
          <a:prstGeom prst="rect">
            <a:avLst/>
          </a:prstGeom>
        </p:spPr>
      </p:pic>
      <p:sp>
        <p:nvSpPr>
          <p:cNvPr id="7172" name="TextBox 2"/>
          <p:cNvSpPr txBox="1">
            <a:spLocks noChangeArrowheads="1"/>
          </p:cNvSpPr>
          <p:nvPr/>
        </p:nvSpPr>
        <p:spPr bwMode="auto">
          <a:xfrm>
            <a:off x="2514600" y="6600826"/>
            <a:ext cx="3886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defTabSz="457200" eaLnBrk="1" hangingPunct="1">
              <a:spcBef>
                <a:spcPct val="0"/>
              </a:spcBef>
              <a:buNone/>
            </a:pPr>
            <a:r>
              <a:rPr lang="en-US" altLang="en-US" sz="1200">
                <a:solidFill>
                  <a:prstClr val="white"/>
                </a:solidFill>
              </a:rPr>
              <a:t>Source: Bunin, New Perspectives on Microsoft Project 2010</a:t>
            </a:r>
          </a:p>
        </p:txBody>
      </p:sp>
    </p:spTree>
    <p:extLst>
      <p:ext uri="{BB962C8B-B14F-4D97-AF65-F5344CB8AC3E}">
        <p14:creationId xmlns:p14="http://schemas.microsoft.com/office/powerpoint/2010/main" val="50380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9DF2AB92-9CEC-4291-BBD0-C55CB1ABF6EB}"/>
              </a:ext>
            </a:extLst>
          </p:cNvPr>
          <p:cNvSpPr>
            <a:spLocks noGrp="1"/>
          </p:cNvSpPr>
          <p:nvPr>
            <p:ph type="title"/>
          </p:nvPr>
        </p:nvSpPr>
        <p:spPr/>
        <p:txBody>
          <a:bodyPr>
            <a:normAutofit fontScale="90000"/>
          </a:bodyPr>
          <a:lstStyle/>
          <a:p>
            <a:pPr eaLnBrk="1" hangingPunct="1"/>
            <a:r>
              <a:rPr lang="en-US" altLang="en-US" sz="3600">
                <a:latin typeface="Verdana" panose="020B0604030504040204" pitchFamily="34" charset="0"/>
                <a:ea typeface="Verdana" panose="020B0604030504040204" pitchFamily="34" charset="0"/>
                <a:cs typeface="Verdana" panose="020B0604030504040204" pitchFamily="34" charset="0"/>
              </a:rPr>
              <a:t>Assigning Costs</a:t>
            </a:r>
          </a:p>
        </p:txBody>
      </p:sp>
      <p:sp>
        <p:nvSpPr>
          <p:cNvPr id="7" name="Slide Number Placeholder 6">
            <a:extLst>
              <a:ext uri="{FF2B5EF4-FFF2-40B4-BE49-F238E27FC236}">
                <a16:creationId xmlns:a16="http://schemas.microsoft.com/office/drawing/2014/main" id="{D68AE063-D952-49D2-818B-F51156C7FC22}"/>
              </a:ext>
            </a:extLst>
          </p:cNvPr>
          <p:cNvSpPr>
            <a:spLocks noGrp="1"/>
          </p:cNvSpPr>
          <p:nvPr>
            <p:ph type="sldNum" sz="quarter" idx="4294967295"/>
          </p:nvPr>
        </p:nvSpPr>
        <p:spPr>
          <a:xfrm>
            <a:off x="11298238" y="6310313"/>
            <a:ext cx="893762" cy="365125"/>
          </a:xfrm>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914400" eaLnBrk="1" fontAlgn="base" hangingPunct="1">
              <a:spcBef>
                <a:spcPct val="0"/>
              </a:spcBef>
              <a:spcAft>
                <a:spcPct val="0"/>
              </a:spcAft>
            </a:pPr>
            <a:fld id="{70C9580F-43AC-4514-8652-E5D88FAF8F0E}" type="slidenum">
              <a:rPr lang="en-CA" altLang="en-US">
                <a:solidFill>
                  <a:srgbClr val="898989"/>
                </a:solidFill>
              </a:rPr>
              <a:pPr defTabSz="914400" eaLnBrk="1" fontAlgn="base" hangingPunct="1">
                <a:spcBef>
                  <a:spcPct val="0"/>
                </a:spcBef>
                <a:spcAft>
                  <a:spcPct val="0"/>
                </a:spcAft>
              </a:pPr>
              <a:t>7</a:t>
            </a:fld>
            <a:endParaRPr lang="en-CA" altLang="en-US">
              <a:solidFill>
                <a:srgbClr val="898989"/>
              </a:solidFill>
            </a:endParaRPr>
          </a:p>
        </p:txBody>
      </p:sp>
      <p:sp>
        <p:nvSpPr>
          <p:cNvPr id="9220" name="TextBox 2">
            <a:extLst>
              <a:ext uri="{FF2B5EF4-FFF2-40B4-BE49-F238E27FC236}">
                <a16:creationId xmlns:a16="http://schemas.microsoft.com/office/drawing/2014/main" id="{B9185016-5F1F-41CC-9320-EF336675EA1B}"/>
              </a:ext>
            </a:extLst>
          </p:cNvPr>
          <p:cNvSpPr txBox="1">
            <a:spLocks noChangeArrowheads="1"/>
          </p:cNvSpPr>
          <p:nvPr/>
        </p:nvSpPr>
        <p:spPr bwMode="auto">
          <a:xfrm>
            <a:off x="2514600" y="6600826"/>
            <a:ext cx="3886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eaLnBrk="1" fontAlgn="base" hangingPunct="1">
              <a:spcBef>
                <a:spcPct val="0"/>
              </a:spcBef>
              <a:spcAft>
                <a:spcPct val="0"/>
              </a:spcAft>
              <a:buNone/>
            </a:pPr>
            <a:r>
              <a:rPr lang="en-US" altLang="en-US" sz="1200">
                <a:solidFill>
                  <a:prstClr val="white"/>
                </a:solidFill>
                <a:cs typeface="Arial" panose="020B0604020202020204" pitchFamily="34" charset="0"/>
              </a:rPr>
              <a:t>Source: Bunin, New Perspectives on Microsoft Project 2010</a:t>
            </a:r>
          </a:p>
        </p:txBody>
      </p:sp>
      <p:pic>
        <p:nvPicPr>
          <p:cNvPr id="9221" name="Picture 4" descr="Fig04-07.bmp">
            <a:extLst>
              <a:ext uri="{FF2B5EF4-FFF2-40B4-BE49-F238E27FC236}">
                <a16:creationId xmlns:a16="http://schemas.microsoft.com/office/drawing/2014/main" id="{749E37EE-9764-4612-B4F3-41C16418D36A}"/>
              </a:ext>
            </a:extLst>
          </p:cNvPr>
          <p:cNvPicPr>
            <a:picLocks noChangeAspect="1"/>
          </p:cNvPicPr>
          <p:nvPr/>
        </p:nvPicPr>
        <p:blipFill>
          <a:blip r:embed="rId3">
            <a:extLst>
              <a:ext uri="{28A0092B-C50C-407E-A947-70E740481C1C}">
                <a14:useLocalDpi xmlns:a14="http://schemas.microsoft.com/office/drawing/2010/main" val="0"/>
              </a:ext>
            </a:extLst>
          </a:blip>
          <a:srcRect l="18790" t="8423" r="10527"/>
          <a:stretch>
            <a:fillRect/>
          </a:stretch>
        </p:blipFill>
        <p:spPr bwMode="auto">
          <a:xfrm>
            <a:off x="1529204" y="1631646"/>
            <a:ext cx="7516813"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1893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a:t>Assigning Costs – Advanced Options</a:t>
            </a:r>
          </a:p>
        </p:txBody>
      </p:sp>
      <p:sp>
        <p:nvSpPr>
          <p:cNvPr id="7" name="Slide Number Placeholder 6"/>
          <p:cNvSpPr>
            <a:spLocks noGrp="1"/>
          </p:cNvSpPr>
          <p:nvPr>
            <p:ph type="sldNum" sz="quarter" idx="4294967295"/>
          </p:nvPr>
        </p:nvSpPr>
        <p:spPr>
          <a:xfrm>
            <a:off x="10058400" y="6356350"/>
            <a:ext cx="2133600" cy="365125"/>
          </a:xfrm>
          <a:prstGeom prst="rect">
            <a:avLst/>
          </a:prstGeom>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defTabSz="457200" eaLnBrk="1" hangingPunct="1"/>
            <a:fld id="{570A4CCC-DCF1-1F4C-8EAB-4711AB0C4F2C}" type="slidenum">
              <a:rPr lang="en-CA" altLang="en-US" sz="1800">
                <a:solidFill>
                  <a:srgbClr val="898989"/>
                </a:solidFill>
              </a:rPr>
              <a:pPr defTabSz="457200" eaLnBrk="1" hangingPunct="1"/>
              <a:t>8</a:t>
            </a:fld>
            <a:endParaRPr lang="en-CA" altLang="en-US" sz="1800">
              <a:solidFill>
                <a:srgbClr val="898989"/>
              </a:solidFill>
            </a:endParaRPr>
          </a:p>
        </p:txBody>
      </p:sp>
      <p:sp>
        <p:nvSpPr>
          <p:cNvPr id="9220" name="TextBox 2"/>
          <p:cNvSpPr txBox="1">
            <a:spLocks noChangeArrowheads="1"/>
          </p:cNvSpPr>
          <p:nvPr/>
        </p:nvSpPr>
        <p:spPr bwMode="auto">
          <a:xfrm>
            <a:off x="2514600" y="6600826"/>
            <a:ext cx="3886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defTabSz="457200" eaLnBrk="1" hangingPunct="1">
              <a:spcBef>
                <a:spcPct val="0"/>
              </a:spcBef>
              <a:buNone/>
            </a:pPr>
            <a:r>
              <a:rPr lang="en-US" altLang="en-US" sz="1200">
                <a:solidFill>
                  <a:prstClr val="white"/>
                </a:solidFill>
              </a:rPr>
              <a:t>Source: Bunin, New Perspectives on Microsoft Project 2010</a:t>
            </a:r>
          </a:p>
        </p:txBody>
      </p:sp>
      <p:pic>
        <p:nvPicPr>
          <p:cNvPr id="9221" name="Picture 4" descr="Fig04-07.bmp"/>
          <p:cNvPicPr>
            <a:picLocks noChangeAspect="1"/>
          </p:cNvPicPr>
          <p:nvPr/>
        </p:nvPicPr>
        <p:blipFill>
          <a:blip r:embed="rId3">
            <a:extLst>
              <a:ext uri="{28A0092B-C50C-407E-A947-70E740481C1C}">
                <a14:useLocalDpi xmlns:a14="http://schemas.microsoft.com/office/drawing/2010/main" val="0"/>
              </a:ext>
            </a:extLst>
          </a:blip>
          <a:srcRect l="18790" t="8423" r="10527"/>
          <a:stretch>
            <a:fillRect/>
          </a:stretch>
        </p:blipFill>
        <p:spPr bwMode="auto">
          <a:xfrm>
            <a:off x="1529204" y="1631646"/>
            <a:ext cx="7516813"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6057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F7F61-3320-40BE-AF5C-FAC2B81842F3}"/>
              </a:ext>
            </a:extLst>
          </p:cNvPr>
          <p:cNvSpPr>
            <a:spLocks noGrp="1"/>
          </p:cNvSpPr>
          <p:nvPr>
            <p:ph type="title"/>
          </p:nvPr>
        </p:nvSpPr>
        <p:spPr/>
        <p:txBody>
          <a:bodyPr/>
          <a:lstStyle/>
          <a:p>
            <a:r>
              <a:rPr lang="en-CA" dirty="0"/>
              <a:t>Resource Creation Completed</a:t>
            </a:r>
            <a:endParaRPr lang="en-US" dirty="0"/>
          </a:p>
        </p:txBody>
      </p:sp>
      <p:sp>
        <p:nvSpPr>
          <p:cNvPr id="3" name="Text Placeholder 2">
            <a:extLst>
              <a:ext uri="{FF2B5EF4-FFF2-40B4-BE49-F238E27FC236}">
                <a16:creationId xmlns:a16="http://schemas.microsoft.com/office/drawing/2014/main" id="{9A6E23EA-E8D2-42AA-B936-013B540A0B9F}"/>
              </a:ext>
            </a:extLst>
          </p:cNvPr>
          <p:cNvSpPr>
            <a:spLocks noGrp="1"/>
          </p:cNvSpPr>
          <p:nvPr>
            <p:ph type="body" sz="quarter" idx="10"/>
          </p:nvPr>
        </p:nvSpPr>
        <p:spPr/>
        <p:txBody>
          <a:bodyPr/>
          <a:lstStyle/>
          <a:p>
            <a:r>
              <a:rPr lang="en-CA" dirty="0"/>
              <a:t>Key concepts:</a:t>
            </a:r>
          </a:p>
          <a:p>
            <a:r>
              <a:rPr lang="en-CA" dirty="0"/>
              <a:t>	Ensure you put in default cost</a:t>
            </a:r>
          </a:p>
          <a:p>
            <a:r>
              <a:rPr lang="en-CA" dirty="0"/>
              <a:t>	Ensure you understand the Type</a:t>
            </a:r>
          </a:p>
          <a:p>
            <a:r>
              <a:rPr lang="en-CA" dirty="0"/>
              <a:t>	Only use calendar when necessary</a:t>
            </a:r>
          </a:p>
          <a:p>
            <a:r>
              <a:rPr lang="en-CA" dirty="0"/>
              <a:t>	Use meaningful Initials</a:t>
            </a:r>
          </a:p>
        </p:txBody>
      </p:sp>
    </p:spTree>
    <p:extLst>
      <p:ext uri="{BB962C8B-B14F-4D97-AF65-F5344CB8AC3E}">
        <p14:creationId xmlns:p14="http://schemas.microsoft.com/office/powerpoint/2010/main" val="182603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1558</TotalTime>
  <Words>1712</Words>
  <Application>Microsoft Office PowerPoint</Application>
  <PresentationFormat>Widescreen</PresentationFormat>
  <Paragraphs>228</Paragraphs>
  <Slides>29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GTHaptik</vt:lpstr>
      <vt:lpstr>Verdana</vt:lpstr>
      <vt:lpstr>Office Theme</vt:lpstr>
      <vt:lpstr>Resources</vt:lpstr>
      <vt:lpstr>Agenda</vt:lpstr>
      <vt:lpstr>Schedule development Stages</vt:lpstr>
      <vt:lpstr>Adding resources</vt:lpstr>
      <vt:lpstr>Creating Resources – Basic Setup</vt:lpstr>
      <vt:lpstr>Entering Resources – Resource Options</vt:lpstr>
      <vt:lpstr>Assigning Costs</vt:lpstr>
      <vt:lpstr>Assigning Costs – Advanced Options</vt:lpstr>
      <vt:lpstr>Resource Creation Completed</vt:lpstr>
      <vt:lpstr>Adding a Resource</vt:lpstr>
      <vt:lpstr>Assigning Resources</vt:lpstr>
      <vt:lpstr>Assigning Resources to Tasks</vt:lpstr>
      <vt:lpstr>Resource Assignment Completed</vt:lpstr>
      <vt:lpstr>Assigning a Resource</vt:lpstr>
      <vt:lpstr>The Formula </vt:lpstr>
      <vt:lpstr>Task Resource Assignment TyPe</vt:lpstr>
      <vt:lpstr>Task Considerations – Fixed Units</vt:lpstr>
      <vt:lpstr>Task Considerations – Fixed Work</vt:lpstr>
      <vt:lpstr>Task Considerations – Fixed Duration</vt:lpstr>
      <vt:lpstr>Task Considerations – Guideline #1</vt:lpstr>
      <vt:lpstr>Task Considerations – Guideline #2</vt:lpstr>
      <vt:lpstr>Duration/Work/Units</vt:lpstr>
      <vt:lpstr>Duration/Work/Units</vt:lpstr>
      <vt:lpstr>Changing Resource Assignments</vt:lpstr>
      <vt:lpstr>Duration/Work/Units</vt:lpstr>
      <vt:lpstr>Duration/Work/Units</vt:lpstr>
      <vt:lpstr>Changing Resources</vt:lpstr>
      <vt:lpstr>Video Resources</vt:lpstr>
      <vt:lpstr>Video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Resources</dc:title>
  <dc:creator>BRIAN KEECH</dc:creator>
  <cp:lastModifiedBy>BRIAN KEECH</cp:lastModifiedBy>
  <cp:revision>6</cp:revision>
  <dcterms:created xsi:type="dcterms:W3CDTF">2021-02-17T14:52:23Z</dcterms:created>
  <dcterms:modified xsi:type="dcterms:W3CDTF">2021-08-23T15:51:50Z</dcterms:modified>
</cp:coreProperties>
</file>