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1"/>
  </p:notesMasterIdLst>
  <p:sldIdLst>
    <p:sldId id="256" r:id="rId2"/>
    <p:sldId id="268" r:id="rId3"/>
    <p:sldId id="373" r:id="rId4"/>
    <p:sldId id="374" r:id="rId5"/>
    <p:sldId id="370" r:id="rId6"/>
    <p:sldId id="371" r:id="rId7"/>
    <p:sldId id="372" r:id="rId8"/>
    <p:sldId id="291" r:id="rId9"/>
    <p:sldId id="297" r:id="rId10"/>
    <p:sldId id="298" r:id="rId11"/>
    <p:sldId id="364" r:id="rId12"/>
    <p:sldId id="365" r:id="rId13"/>
    <p:sldId id="375" r:id="rId14"/>
    <p:sldId id="368" r:id="rId15"/>
    <p:sldId id="363" r:id="rId16"/>
    <p:sldId id="366" r:id="rId17"/>
    <p:sldId id="367" r:id="rId18"/>
    <p:sldId id="369" r:id="rId19"/>
    <p:sldId id="296" r:id="rId2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BF7FD"/>
    <a:srgbClr val="F4F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4" autoAdjust="0"/>
    <p:restoredTop sz="86406" autoAdjust="0"/>
  </p:normalViewPr>
  <p:slideViewPr>
    <p:cSldViewPr snapToGrid="0">
      <p:cViewPr varScale="1">
        <p:scale>
          <a:sx n="85" d="100"/>
          <a:sy n="85" d="100"/>
        </p:scale>
        <p:origin x="114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8523B4-B614-47A5-A6B9-61399BD02EA3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CA008E16-2E60-408C-9012-39963768F052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dirty="0"/>
            <a:t>11.1 Plan Risk Mgt</a:t>
          </a:r>
        </a:p>
      </dgm:t>
    </dgm:pt>
    <dgm:pt modelId="{05D4C146-C8BB-4DD3-9819-208359B486F0}" type="parTrans" cxnId="{717DD50F-80C3-45EE-8319-D4B30973B54A}">
      <dgm:prSet/>
      <dgm:spPr/>
      <dgm:t>
        <a:bodyPr/>
        <a:lstStyle/>
        <a:p>
          <a:endParaRPr lang="en-CA"/>
        </a:p>
      </dgm:t>
    </dgm:pt>
    <dgm:pt modelId="{F8901C85-9A68-4CCC-A895-39DEA530790C}" type="sibTrans" cxnId="{717DD50F-80C3-45EE-8319-D4B30973B54A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CA"/>
        </a:p>
      </dgm:t>
    </dgm:pt>
    <dgm:pt modelId="{B0BD00E1-E1C9-4234-8D66-A479C2C90F41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sz="1600" dirty="0"/>
            <a:t>Develop Risk Register</a:t>
          </a:r>
        </a:p>
      </dgm:t>
    </dgm:pt>
    <dgm:pt modelId="{00B40F55-5EB5-4AA7-A51C-03ED32B5D45D}" type="parTrans" cxnId="{B6EA35EA-31B3-47B1-9500-E033EBFC8A53}">
      <dgm:prSet/>
      <dgm:spPr/>
      <dgm:t>
        <a:bodyPr/>
        <a:lstStyle/>
        <a:p>
          <a:endParaRPr lang="en-CA"/>
        </a:p>
      </dgm:t>
    </dgm:pt>
    <dgm:pt modelId="{F49BFEF3-AB09-465D-80B5-4C70A4DB829F}" type="sibTrans" cxnId="{B6EA35EA-31B3-47B1-9500-E033EBFC8A53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CA"/>
        </a:p>
      </dgm:t>
    </dgm:pt>
    <dgm:pt modelId="{EDB7394F-0504-41DE-A916-524619FF1CB2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sz="1600"/>
            <a:t>11.3 Qualitative Risk Analysis</a:t>
          </a:r>
          <a:endParaRPr lang="en-CA" sz="1600" dirty="0"/>
        </a:p>
      </dgm:t>
    </dgm:pt>
    <dgm:pt modelId="{1AB5F4C4-E470-4638-8EF2-510D6CB60C2C}" type="parTrans" cxnId="{7B3306D5-8BD0-44BA-9CD1-F401F0A207A1}">
      <dgm:prSet/>
      <dgm:spPr/>
      <dgm:t>
        <a:bodyPr/>
        <a:lstStyle/>
        <a:p>
          <a:endParaRPr lang="en-CA"/>
        </a:p>
      </dgm:t>
    </dgm:pt>
    <dgm:pt modelId="{05D4E8E7-60C9-4154-B725-4C9C8D62B95D}" type="sibTrans" cxnId="{7B3306D5-8BD0-44BA-9CD1-F401F0A207A1}">
      <dgm:prSet/>
      <dgm:spPr/>
      <dgm:t>
        <a:bodyPr/>
        <a:lstStyle/>
        <a:p>
          <a:endParaRPr lang="en-CA"/>
        </a:p>
      </dgm:t>
    </dgm:pt>
    <dgm:pt modelId="{2153C080-EA8A-4E42-A6ED-7BBB2667B937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sz="1600"/>
            <a:t>11.4 Quantitative Risk Analysis</a:t>
          </a:r>
          <a:endParaRPr lang="en-CA" sz="1600" dirty="0"/>
        </a:p>
      </dgm:t>
    </dgm:pt>
    <dgm:pt modelId="{AF979954-CEC4-4DE9-AB84-9B1467819018}" type="parTrans" cxnId="{6D447E18-D4F6-468B-8121-9DB27890AC37}">
      <dgm:prSet/>
      <dgm:spPr/>
      <dgm:t>
        <a:bodyPr/>
        <a:lstStyle/>
        <a:p>
          <a:endParaRPr lang="en-CA"/>
        </a:p>
      </dgm:t>
    </dgm:pt>
    <dgm:pt modelId="{0F29FAC6-013A-4815-9C3A-35072C0DA0BA}" type="sibTrans" cxnId="{6D447E18-D4F6-468B-8121-9DB27890AC37}">
      <dgm:prSet/>
      <dgm:spPr/>
      <dgm:t>
        <a:bodyPr/>
        <a:lstStyle/>
        <a:p>
          <a:endParaRPr lang="en-CA"/>
        </a:p>
      </dgm:t>
    </dgm:pt>
    <dgm:pt modelId="{673A538E-E9DC-4356-AD9A-C096E4E3F66C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sz="1600" dirty="0"/>
            <a:t>11.5 Plan Risk Responses</a:t>
          </a:r>
        </a:p>
      </dgm:t>
    </dgm:pt>
    <dgm:pt modelId="{D8B51C63-A72A-4A57-806D-056A90038D24}" type="parTrans" cxnId="{8E3ADD07-BE19-411F-930D-81844DE72919}">
      <dgm:prSet/>
      <dgm:spPr/>
      <dgm:t>
        <a:bodyPr/>
        <a:lstStyle/>
        <a:p>
          <a:endParaRPr lang="en-CA"/>
        </a:p>
      </dgm:t>
    </dgm:pt>
    <dgm:pt modelId="{76380625-3585-4D44-BB5A-79584343DCFB}" type="sibTrans" cxnId="{8E3ADD07-BE19-411F-930D-81844DE72919}">
      <dgm:prSet/>
      <dgm:spPr/>
      <dgm:t>
        <a:bodyPr/>
        <a:lstStyle/>
        <a:p>
          <a:endParaRPr lang="en-CA"/>
        </a:p>
      </dgm:t>
    </dgm:pt>
    <dgm:pt modelId="{C7AE2B3D-9586-491C-B42B-78B37DAC514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dirty="0"/>
            <a:t>11.6 Implement Risk Responses</a:t>
          </a:r>
        </a:p>
      </dgm:t>
    </dgm:pt>
    <dgm:pt modelId="{CE4CB065-949A-454C-81B1-B2ED489CB228}" type="parTrans" cxnId="{5F7F5F3A-381E-437B-BB65-2DC9130F4E05}">
      <dgm:prSet/>
      <dgm:spPr/>
      <dgm:t>
        <a:bodyPr/>
        <a:lstStyle/>
        <a:p>
          <a:endParaRPr lang="en-CA"/>
        </a:p>
      </dgm:t>
    </dgm:pt>
    <dgm:pt modelId="{88C5DA9F-928E-478E-A725-C2524CA3B5D5}" type="sibTrans" cxnId="{5F7F5F3A-381E-437B-BB65-2DC9130F4E05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CA"/>
        </a:p>
      </dgm:t>
    </dgm:pt>
    <dgm:pt modelId="{7DD297B0-D5E1-449F-9C2F-317CB4D20F98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dirty="0"/>
            <a:t>11.7 Monitor Risks</a:t>
          </a:r>
        </a:p>
      </dgm:t>
    </dgm:pt>
    <dgm:pt modelId="{E2E5FB1A-E43F-4BEF-8D62-E3123FA5DA80}" type="parTrans" cxnId="{C6E74B08-40AB-447C-8BE9-ED3A4D1586CD}">
      <dgm:prSet/>
      <dgm:spPr/>
      <dgm:t>
        <a:bodyPr/>
        <a:lstStyle/>
        <a:p>
          <a:endParaRPr lang="en-CA"/>
        </a:p>
      </dgm:t>
    </dgm:pt>
    <dgm:pt modelId="{39613A71-1C62-48C3-B33F-AA6261F7C7CF}" type="sibTrans" cxnId="{C6E74B08-40AB-447C-8BE9-ED3A4D1586CD}">
      <dgm:prSet/>
      <dgm:spPr/>
      <dgm:t>
        <a:bodyPr/>
        <a:lstStyle/>
        <a:p>
          <a:endParaRPr lang="en-CA"/>
        </a:p>
      </dgm:t>
    </dgm:pt>
    <dgm:pt modelId="{789F70A3-DB30-4120-962B-FFC2751A207F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sz="1600"/>
            <a:t>11.2 Identify Risks</a:t>
          </a:r>
          <a:endParaRPr lang="en-CA" sz="1600" dirty="0"/>
        </a:p>
      </dgm:t>
    </dgm:pt>
    <dgm:pt modelId="{2DF3452B-D510-4225-A294-F8DE281ACA12}" type="parTrans" cxnId="{CF0E5865-D5F8-46E4-94F9-4604F4B2CE17}">
      <dgm:prSet/>
      <dgm:spPr/>
      <dgm:t>
        <a:bodyPr/>
        <a:lstStyle/>
        <a:p>
          <a:endParaRPr lang="en-CA"/>
        </a:p>
      </dgm:t>
    </dgm:pt>
    <dgm:pt modelId="{E8B4023A-72AD-4486-87C5-6AB1EB80BB2A}" type="sibTrans" cxnId="{CF0E5865-D5F8-46E4-94F9-4604F4B2CE17}">
      <dgm:prSet/>
      <dgm:spPr/>
      <dgm:t>
        <a:bodyPr/>
        <a:lstStyle/>
        <a:p>
          <a:endParaRPr lang="en-CA"/>
        </a:p>
      </dgm:t>
    </dgm:pt>
    <dgm:pt modelId="{AF56D22F-C078-463E-9AC6-3C8AD297AEE8}" type="pres">
      <dgm:prSet presAssocID="{3E8523B4-B614-47A5-A6B9-61399BD02EA3}" presName="Name0" presStyleCnt="0">
        <dgm:presLayoutVars>
          <dgm:dir/>
          <dgm:resizeHandles val="exact"/>
        </dgm:presLayoutVars>
      </dgm:prSet>
      <dgm:spPr/>
    </dgm:pt>
    <dgm:pt modelId="{0516121F-FB47-40F2-8E77-2E6A007D31EA}" type="pres">
      <dgm:prSet presAssocID="{CA008E16-2E60-408C-9012-39963768F052}" presName="node" presStyleLbl="node1" presStyleIdx="0" presStyleCnt="4" custScaleX="71092" custScaleY="59199">
        <dgm:presLayoutVars>
          <dgm:bulletEnabled val="1"/>
        </dgm:presLayoutVars>
      </dgm:prSet>
      <dgm:spPr/>
    </dgm:pt>
    <dgm:pt modelId="{C874F06C-1301-4781-90E4-12E8C0BEEDD2}" type="pres">
      <dgm:prSet presAssocID="{F8901C85-9A68-4CCC-A895-39DEA530790C}" presName="sibTrans" presStyleLbl="sibTrans2D1" presStyleIdx="0" presStyleCnt="3"/>
      <dgm:spPr/>
    </dgm:pt>
    <dgm:pt modelId="{90B18938-BF2F-4464-8570-E74170587702}" type="pres">
      <dgm:prSet presAssocID="{F8901C85-9A68-4CCC-A895-39DEA530790C}" presName="connectorText" presStyleLbl="sibTrans2D1" presStyleIdx="0" presStyleCnt="3"/>
      <dgm:spPr/>
    </dgm:pt>
    <dgm:pt modelId="{67BFB1F3-6E75-4056-8F49-DCE33540640B}" type="pres">
      <dgm:prSet presAssocID="{B0BD00E1-E1C9-4234-8D66-A479C2C90F41}" presName="node" presStyleLbl="node1" presStyleIdx="1" presStyleCnt="4" custScaleX="144447" custScaleY="119625">
        <dgm:presLayoutVars>
          <dgm:bulletEnabled val="1"/>
        </dgm:presLayoutVars>
      </dgm:prSet>
      <dgm:spPr/>
    </dgm:pt>
    <dgm:pt modelId="{BA275374-BB92-41DA-8622-09D081BDE00C}" type="pres">
      <dgm:prSet presAssocID="{F49BFEF3-AB09-465D-80B5-4C70A4DB829F}" presName="sibTrans" presStyleLbl="sibTrans2D1" presStyleIdx="1" presStyleCnt="3"/>
      <dgm:spPr/>
    </dgm:pt>
    <dgm:pt modelId="{33086D9E-9DF2-49D5-A7C8-15BC7B7B9114}" type="pres">
      <dgm:prSet presAssocID="{F49BFEF3-AB09-465D-80B5-4C70A4DB829F}" presName="connectorText" presStyleLbl="sibTrans2D1" presStyleIdx="1" presStyleCnt="3"/>
      <dgm:spPr/>
    </dgm:pt>
    <dgm:pt modelId="{554BF12A-FBB5-45EC-9DC5-74FB2A07D246}" type="pres">
      <dgm:prSet presAssocID="{C7AE2B3D-9586-491C-B42B-78B37DAC514A}" presName="node" presStyleLbl="node1" presStyleIdx="2" presStyleCnt="4" custScaleY="48847">
        <dgm:presLayoutVars>
          <dgm:bulletEnabled val="1"/>
        </dgm:presLayoutVars>
      </dgm:prSet>
      <dgm:spPr/>
    </dgm:pt>
    <dgm:pt modelId="{B75F663E-C6B0-4762-B7BA-FA348F409C59}" type="pres">
      <dgm:prSet presAssocID="{88C5DA9F-928E-478E-A725-C2524CA3B5D5}" presName="sibTrans" presStyleLbl="sibTrans2D1" presStyleIdx="2" presStyleCnt="3"/>
      <dgm:spPr/>
    </dgm:pt>
    <dgm:pt modelId="{B5F4B2A9-207A-4766-81E5-D545673E5492}" type="pres">
      <dgm:prSet presAssocID="{88C5DA9F-928E-478E-A725-C2524CA3B5D5}" presName="connectorText" presStyleLbl="sibTrans2D1" presStyleIdx="2" presStyleCnt="3"/>
      <dgm:spPr/>
    </dgm:pt>
    <dgm:pt modelId="{6EBBA4A7-E148-4620-A959-515B240A18CF}" type="pres">
      <dgm:prSet presAssocID="{7DD297B0-D5E1-449F-9C2F-317CB4D20F98}" presName="node" presStyleLbl="node1" presStyleIdx="3" presStyleCnt="4" custScaleY="46618">
        <dgm:presLayoutVars>
          <dgm:bulletEnabled val="1"/>
        </dgm:presLayoutVars>
      </dgm:prSet>
      <dgm:spPr/>
    </dgm:pt>
  </dgm:ptLst>
  <dgm:cxnLst>
    <dgm:cxn modelId="{84A09C04-89E1-4C3B-9386-50391DFEE08D}" type="presOf" srcId="{789F70A3-DB30-4120-962B-FFC2751A207F}" destId="{67BFB1F3-6E75-4056-8F49-DCE33540640B}" srcOrd="0" destOrd="1" presId="urn:microsoft.com/office/officeart/2005/8/layout/process1"/>
    <dgm:cxn modelId="{8E3ADD07-BE19-411F-930D-81844DE72919}" srcId="{B0BD00E1-E1C9-4234-8D66-A479C2C90F41}" destId="{673A538E-E9DC-4356-AD9A-C096E4E3F66C}" srcOrd="3" destOrd="0" parTransId="{D8B51C63-A72A-4A57-806D-056A90038D24}" sibTransId="{76380625-3585-4D44-BB5A-79584343DCFB}"/>
    <dgm:cxn modelId="{C6E74B08-40AB-447C-8BE9-ED3A4D1586CD}" srcId="{3E8523B4-B614-47A5-A6B9-61399BD02EA3}" destId="{7DD297B0-D5E1-449F-9C2F-317CB4D20F98}" srcOrd="3" destOrd="0" parTransId="{E2E5FB1A-E43F-4BEF-8D62-E3123FA5DA80}" sibTransId="{39613A71-1C62-48C3-B33F-AA6261F7C7CF}"/>
    <dgm:cxn modelId="{717DD50F-80C3-45EE-8319-D4B30973B54A}" srcId="{3E8523B4-B614-47A5-A6B9-61399BD02EA3}" destId="{CA008E16-2E60-408C-9012-39963768F052}" srcOrd="0" destOrd="0" parTransId="{05D4C146-C8BB-4DD3-9819-208359B486F0}" sibTransId="{F8901C85-9A68-4CCC-A895-39DEA530790C}"/>
    <dgm:cxn modelId="{6D447E18-D4F6-468B-8121-9DB27890AC37}" srcId="{B0BD00E1-E1C9-4234-8D66-A479C2C90F41}" destId="{2153C080-EA8A-4E42-A6ED-7BBB2667B937}" srcOrd="2" destOrd="0" parTransId="{AF979954-CEC4-4DE9-AB84-9B1467819018}" sibTransId="{0F29FAC6-013A-4815-9C3A-35072C0DA0BA}"/>
    <dgm:cxn modelId="{53BDAA23-5D8B-4D58-A7BB-DE35B1A8E32B}" type="presOf" srcId="{673A538E-E9DC-4356-AD9A-C096E4E3F66C}" destId="{67BFB1F3-6E75-4056-8F49-DCE33540640B}" srcOrd="0" destOrd="4" presId="urn:microsoft.com/office/officeart/2005/8/layout/process1"/>
    <dgm:cxn modelId="{5F7F5F3A-381E-437B-BB65-2DC9130F4E05}" srcId="{3E8523B4-B614-47A5-A6B9-61399BD02EA3}" destId="{C7AE2B3D-9586-491C-B42B-78B37DAC514A}" srcOrd="2" destOrd="0" parTransId="{CE4CB065-949A-454C-81B1-B2ED489CB228}" sibTransId="{88C5DA9F-928E-478E-A725-C2524CA3B5D5}"/>
    <dgm:cxn modelId="{CF0E5865-D5F8-46E4-94F9-4604F4B2CE17}" srcId="{B0BD00E1-E1C9-4234-8D66-A479C2C90F41}" destId="{789F70A3-DB30-4120-962B-FFC2751A207F}" srcOrd="0" destOrd="0" parTransId="{2DF3452B-D510-4225-A294-F8DE281ACA12}" sibTransId="{E8B4023A-72AD-4486-87C5-6AB1EB80BB2A}"/>
    <dgm:cxn modelId="{1BF68B4A-DCF0-4B3B-9405-B2ED53347851}" type="presOf" srcId="{EDB7394F-0504-41DE-A916-524619FF1CB2}" destId="{67BFB1F3-6E75-4056-8F49-DCE33540640B}" srcOrd="0" destOrd="2" presId="urn:microsoft.com/office/officeart/2005/8/layout/process1"/>
    <dgm:cxn modelId="{D6813151-FEA2-4BCC-962F-3BDA28BAA2ED}" type="presOf" srcId="{F49BFEF3-AB09-465D-80B5-4C70A4DB829F}" destId="{BA275374-BB92-41DA-8622-09D081BDE00C}" srcOrd="0" destOrd="0" presId="urn:microsoft.com/office/officeart/2005/8/layout/process1"/>
    <dgm:cxn modelId="{352C3372-36E4-484B-B253-9AAD73DA2B6F}" type="presOf" srcId="{88C5DA9F-928E-478E-A725-C2524CA3B5D5}" destId="{B5F4B2A9-207A-4766-81E5-D545673E5492}" srcOrd="1" destOrd="0" presId="urn:microsoft.com/office/officeart/2005/8/layout/process1"/>
    <dgm:cxn modelId="{7DD4CD5A-39BE-4B64-A266-666928B1EC6D}" type="presOf" srcId="{3E8523B4-B614-47A5-A6B9-61399BD02EA3}" destId="{AF56D22F-C078-463E-9AC6-3C8AD297AEE8}" srcOrd="0" destOrd="0" presId="urn:microsoft.com/office/officeart/2005/8/layout/process1"/>
    <dgm:cxn modelId="{5C1C7D7B-78AA-4860-A074-F96ACE502473}" type="presOf" srcId="{CA008E16-2E60-408C-9012-39963768F052}" destId="{0516121F-FB47-40F2-8E77-2E6A007D31EA}" srcOrd="0" destOrd="0" presId="urn:microsoft.com/office/officeart/2005/8/layout/process1"/>
    <dgm:cxn modelId="{8AD7997D-C401-40C8-94ED-636E0EB6FDC5}" type="presOf" srcId="{F8901C85-9A68-4CCC-A895-39DEA530790C}" destId="{C874F06C-1301-4781-90E4-12E8C0BEEDD2}" srcOrd="0" destOrd="0" presId="urn:microsoft.com/office/officeart/2005/8/layout/process1"/>
    <dgm:cxn modelId="{53D9F37D-B89B-46F0-B742-416579E06274}" type="presOf" srcId="{C7AE2B3D-9586-491C-B42B-78B37DAC514A}" destId="{554BF12A-FBB5-45EC-9DC5-74FB2A07D246}" srcOrd="0" destOrd="0" presId="urn:microsoft.com/office/officeart/2005/8/layout/process1"/>
    <dgm:cxn modelId="{29843781-5CF3-46D5-9956-693CC108858C}" type="presOf" srcId="{2153C080-EA8A-4E42-A6ED-7BBB2667B937}" destId="{67BFB1F3-6E75-4056-8F49-DCE33540640B}" srcOrd="0" destOrd="3" presId="urn:microsoft.com/office/officeart/2005/8/layout/process1"/>
    <dgm:cxn modelId="{1B311C86-8D04-4602-806A-A5860DAECBB1}" type="presOf" srcId="{F49BFEF3-AB09-465D-80B5-4C70A4DB829F}" destId="{33086D9E-9DF2-49D5-A7C8-15BC7B7B9114}" srcOrd="1" destOrd="0" presId="urn:microsoft.com/office/officeart/2005/8/layout/process1"/>
    <dgm:cxn modelId="{ADF27CA2-3353-4F31-8129-0E40FCF437BE}" type="presOf" srcId="{B0BD00E1-E1C9-4234-8D66-A479C2C90F41}" destId="{67BFB1F3-6E75-4056-8F49-DCE33540640B}" srcOrd="0" destOrd="0" presId="urn:microsoft.com/office/officeart/2005/8/layout/process1"/>
    <dgm:cxn modelId="{603D06AA-B4F6-4DFA-980F-D66A1D1726C0}" type="presOf" srcId="{88C5DA9F-928E-478E-A725-C2524CA3B5D5}" destId="{B75F663E-C6B0-4762-B7BA-FA348F409C59}" srcOrd="0" destOrd="0" presId="urn:microsoft.com/office/officeart/2005/8/layout/process1"/>
    <dgm:cxn modelId="{017A02B9-6926-48B0-A8EB-A8D77CAA5226}" type="presOf" srcId="{F8901C85-9A68-4CCC-A895-39DEA530790C}" destId="{90B18938-BF2F-4464-8570-E74170587702}" srcOrd="1" destOrd="0" presId="urn:microsoft.com/office/officeart/2005/8/layout/process1"/>
    <dgm:cxn modelId="{7B3306D5-8BD0-44BA-9CD1-F401F0A207A1}" srcId="{B0BD00E1-E1C9-4234-8D66-A479C2C90F41}" destId="{EDB7394F-0504-41DE-A916-524619FF1CB2}" srcOrd="1" destOrd="0" parTransId="{1AB5F4C4-E470-4638-8EF2-510D6CB60C2C}" sibTransId="{05D4E8E7-60C9-4154-B725-4C9C8D62B95D}"/>
    <dgm:cxn modelId="{DCD552D5-8442-4259-B92F-FEE825FF5164}" type="presOf" srcId="{7DD297B0-D5E1-449F-9C2F-317CB4D20F98}" destId="{6EBBA4A7-E148-4620-A959-515B240A18CF}" srcOrd="0" destOrd="0" presId="urn:microsoft.com/office/officeart/2005/8/layout/process1"/>
    <dgm:cxn modelId="{B6EA35EA-31B3-47B1-9500-E033EBFC8A53}" srcId="{3E8523B4-B614-47A5-A6B9-61399BD02EA3}" destId="{B0BD00E1-E1C9-4234-8D66-A479C2C90F41}" srcOrd="1" destOrd="0" parTransId="{00B40F55-5EB5-4AA7-A51C-03ED32B5D45D}" sibTransId="{F49BFEF3-AB09-465D-80B5-4C70A4DB829F}"/>
    <dgm:cxn modelId="{5FC398BD-8FA5-45F4-B217-2A5ACDFE353E}" type="presParOf" srcId="{AF56D22F-C078-463E-9AC6-3C8AD297AEE8}" destId="{0516121F-FB47-40F2-8E77-2E6A007D31EA}" srcOrd="0" destOrd="0" presId="urn:microsoft.com/office/officeart/2005/8/layout/process1"/>
    <dgm:cxn modelId="{5489DDA8-9E0C-4477-8F4B-741C64EBAB49}" type="presParOf" srcId="{AF56D22F-C078-463E-9AC6-3C8AD297AEE8}" destId="{C874F06C-1301-4781-90E4-12E8C0BEEDD2}" srcOrd="1" destOrd="0" presId="urn:microsoft.com/office/officeart/2005/8/layout/process1"/>
    <dgm:cxn modelId="{775B162F-5DBF-4D15-96B7-4D4E1BA0F563}" type="presParOf" srcId="{C874F06C-1301-4781-90E4-12E8C0BEEDD2}" destId="{90B18938-BF2F-4464-8570-E74170587702}" srcOrd="0" destOrd="0" presId="urn:microsoft.com/office/officeart/2005/8/layout/process1"/>
    <dgm:cxn modelId="{9D02226B-1A1C-49EE-B042-1B1C412EC829}" type="presParOf" srcId="{AF56D22F-C078-463E-9AC6-3C8AD297AEE8}" destId="{67BFB1F3-6E75-4056-8F49-DCE33540640B}" srcOrd="2" destOrd="0" presId="urn:microsoft.com/office/officeart/2005/8/layout/process1"/>
    <dgm:cxn modelId="{6EC1735D-58DB-4F53-8462-98F1BDCD6540}" type="presParOf" srcId="{AF56D22F-C078-463E-9AC6-3C8AD297AEE8}" destId="{BA275374-BB92-41DA-8622-09D081BDE00C}" srcOrd="3" destOrd="0" presId="urn:microsoft.com/office/officeart/2005/8/layout/process1"/>
    <dgm:cxn modelId="{DA2F4389-D585-404D-AB69-D892BF51995D}" type="presParOf" srcId="{BA275374-BB92-41DA-8622-09D081BDE00C}" destId="{33086D9E-9DF2-49D5-A7C8-15BC7B7B9114}" srcOrd="0" destOrd="0" presId="urn:microsoft.com/office/officeart/2005/8/layout/process1"/>
    <dgm:cxn modelId="{3D4E9CD5-1D68-49FC-9891-50C4A4078589}" type="presParOf" srcId="{AF56D22F-C078-463E-9AC6-3C8AD297AEE8}" destId="{554BF12A-FBB5-45EC-9DC5-74FB2A07D246}" srcOrd="4" destOrd="0" presId="urn:microsoft.com/office/officeart/2005/8/layout/process1"/>
    <dgm:cxn modelId="{21D9031F-24C9-4B91-92AC-0340DFFE02CA}" type="presParOf" srcId="{AF56D22F-C078-463E-9AC6-3C8AD297AEE8}" destId="{B75F663E-C6B0-4762-B7BA-FA348F409C59}" srcOrd="5" destOrd="0" presId="urn:microsoft.com/office/officeart/2005/8/layout/process1"/>
    <dgm:cxn modelId="{6EF72A11-8CF3-4B4B-A772-3E27D3D1AFDD}" type="presParOf" srcId="{B75F663E-C6B0-4762-B7BA-FA348F409C59}" destId="{B5F4B2A9-207A-4766-81E5-D545673E5492}" srcOrd="0" destOrd="0" presId="urn:microsoft.com/office/officeart/2005/8/layout/process1"/>
    <dgm:cxn modelId="{79720B7C-65E7-4558-B531-1F28163D5243}" type="presParOf" srcId="{AF56D22F-C078-463E-9AC6-3C8AD297AEE8}" destId="{6EBBA4A7-E148-4620-A959-515B240A18C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8523B4-B614-47A5-A6B9-61399BD02EA3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CA008E16-2E60-408C-9012-39963768F052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dirty="0"/>
            <a:t>11.1 Plan Risk Mgt</a:t>
          </a:r>
        </a:p>
      </dgm:t>
    </dgm:pt>
    <dgm:pt modelId="{05D4C146-C8BB-4DD3-9819-208359B486F0}" type="parTrans" cxnId="{717DD50F-80C3-45EE-8319-D4B30973B54A}">
      <dgm:prSet/>
      <dgm:spPr/>
      <dgm:t>
        <a:bodyPr/>
        <a:lstStyle/>
        <a:p>
          <a:endParaRPr lang="en-CA"/>
        </a:p>
      </dgm:t>
    </dgm:pt>
    <dgm:pt modelId="{F8901C85-9A68-4CCC-A895-39DEA530790C}" type="sibTrans" cxnId="{717DD50F-80C3-45EE-8319-D4B30973B54A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CA"/>
        </a:p>
      </dgm:t>
    </dgm:pt>
    <dgm:pt modelId="{B0BD00E1-E1C9-4234-8D66-A479C2C90F41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sz="1600" dirty="0"/>
            <a:t>Develop Risk Register</a:t>
          </a:r>
        </a:p>
      </dgm:t>
    </dgm:pt>
    <dgm:pt modelId="{00B40F55-5EB5-4AA7-A51C-03ED32B5D45D}" type="parTrans" cxnId="{B6EA35EA-31B3-47B1-9500-E033EBFC8A53}">
      <dgm:prSet/>
      <dgm:spPr/>
      <dgm:t>
        <a:bodyPr/>
        <a:lstStyle/>
        <a:p>
          <a:endParaRPr lang="en-CA"/>
        </a:p>
      </dgm:t>
    </dgm:pt>
    <dgm:pt modelId="{F49BFEF3-AB09-465D-80B5-4C70A4DB829F}" type="sibTrans" cxnId="{B6EA35EA-31B3-47B1-9500-E033EBFC8A53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CA"/>
        </a:p>
      </dgm:t>
    </dgm:pt>
    <dgm:pt modelId="{EDB7394F-0504-41DE-A916-524619FF1CB2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sz="1600"/>
            <a:t>11.3 Qualitative Risk Analysis</a:t>
          </a:r>
          <a:endParaRPr lang="en-CA" sz="1600" dirty="0"/>
        </a:p>
      </dgm:t>
    </dgm:pt>
    <dgm:pt modelId="{1AB5F4C4-E470-4638-8EF2-510D6CB60C2C}" type="parTrans" cxnId="{7B3306D5-8BD0-44BA-9CD1-F401F0A207A1}">
      <dgm:prSet/>
      <dgm:spPr/>
      <dgm:t>
        <a:bodyPr/>
        <a:lstStyle/>
        <a:p>
          <a:endParaRPr lang="en-CA"/>
        </a:p>
      </dgm:t>
    </dgm:pt>
    <dgm:pt modelId="{05D4E8E7-60C9-4154-B725-4C9C8D62B95D}" type="sibTrans" cxnId="{7B3306D5-8BD0-44BA-9CD1-F401F0A207A1}">
      <dgm:prSet/>
      <dgm:spPr/>
      <dgm:t>
        <a:bodyPr/>
        <a:lstStyle/>
        <a:p>
          <a:endParaRPr lang="en-CA"/>
        </a:p>
      </dgm:t>
    </dgm:pt>
    <dgm:pt modelId="{2153C080-EA8A-4E42-A6ED-7BBB2667B937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sz="1600"/>
            <a:t>11.4 Quantitative Risk Analysis</a:t>
          </a:r>
          <a:endParaRPr lang="en-CA" sz="1600" dirty="0"/>
        </a:p>
      </dgm:t>
    </dgm:pt>
    <dgm:pt modelId="{AF979954-CEC4-4DE9-AB84-9B1467819018}" type="parTrans" cxnId="{6D447E18-D4F6-468B-8121-9DB27890AC37}">
      <dgm:prSet/>
      <dgm:spPr/>
      <dgm:t>
        <a:bodyPr/>
        <a:lstStyle/>
        <a:p>
          <a:endParaRPr lang="en-CA"/>
        </a:p>
      </dgm:t>
    </dgm:pt>
    <dgm:pt modelId="{0F29FAC6-013A-4815-9C3A-35072C0DA0BA}" type="sibTrans" cxnId="{6D447E18-D4F6-468B-8121-9DB27890AC37}">
      <dgm:prSet/>
      <dgm:spPr/>
      <dgm:t>
        <a:bodyPr/>
        <a:lstStyle/>
        <a:p>
          <a:endParaRPr lang="en-CA"/>
        </a:p>
      </dgm:t>
    </dgm:pt>
    <dgm:pt modelId="{673A538E-E9DC-4356-AD9A-C096E4E3F66C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sz="1600" dirty="0"/>
            <a:t>11.5 Plan Risk Responses</a:t>
          </a:r>
        </a:p>
      </dgm:t>
    </dgm:pt>
    <dgm:pt modelId="{D8B51C63-A72A-4A57-806D-056A90038D24}" type="parTrans" cxnId="{8E3ADD07-BE19-411F-930D-81844DE72919}">
      <dgm:prSet/>
      <dgm:spPr/>
      <dgm:t>
        <a:bodyPr/>
        <a:lstStyle/>
        <a:p>
          <a:endParaRPr lang="en-CA"/>
        </a:p>
      </dgm:t>
    </dgm:pt>
    <dgm:pt modelId="{76380625-3585-4D44-BB5A-79584343DCFB}" type="sibTrans" cxnId="{8E3ADD07-BE19-411F-930D-81844DE72919}">
      <dgm:prSet/>
      <dgm:spPr/>
      <dgm:t>
        <a:bodyPr/>
        <a:lstStyle/>
        <a:p>
          <a:endParaRPr lang="en-CA"/>
        </a:p>
      </dgm:t>
    </dgm:pt>
    <dgm:pt modelId="{C7AE2B3D-9586-491C-B42B-78B37DAC514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dirty="0"/>
            <a:t>11.6 Implement Risk Responses</a:t>
          </a:r>
        </a:p>
      </dgm:t>
    </dgm:pt>
    <dgm:pt modelId="{CE4CB065-949A-454C-81B1-B2ED489CB228}" type="parTrans" cxnId="{5F7F5F3A-381E-437B-BB65-2DC9130F4E05}">
      <dgm:prSet/>
      <dgm:spPr/>
      <dgm:t>
        <a:bodyPr/>
        <a:lstStyle/>
        <a:p>
          <a:endParaRPr lang="en-CA"/>
        </a:p>
      </dgm:t>
    </dgm:pt>
    <dgm:pt modelId="{88C5DA9F-928E-478E-A725-C2524CA3B5D5}" type="sibTrans" cxnId="{5F7F5F3A-381E-437B-BB65-2DC9130F4E05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CA"/>
        </a:p>
      </dgm:t>
    </dgm:pt>
    <dgm:pt modelId="{7DD297B0-D5E1-449F-9C2F-317CB4D20F98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dirty="0"/>
            <a:t>11.7 Monitor Risks</a:t>
          </a:r>
        </a:p>
      </dgm:t>
    </dgm:pt>
    <dgm:pt modelId="{E2E5FB1A-E43F-4BEF-8D62-E3123FA5DA80}" type="parTrans" cxnId="{C6E74B08-40AB-447C-8BE9-ED3A4D1586CD}">
      <dgm:prSet/>
      <dgm:spPr/>
      <dgm:t>
        <a:bodyPr/>
        <a:lstStyle/>
        <a:p>
          <a:endParaRPr lang="en-CA"/>
        </a:p>
      </dgm:t>
    </dgm:pt>
    <dgm:pt modelId="{39613A71-1C62-48C3-B33F-AA6261F7C7CF}" type="sibTrans" cxnId="{C6E74B08-40AB-447C-8BE9-ED3A4D1586CD}">
      <dgm:prSet/>
      <dgm:spPr/>
      <dgm:t>
        <a:bodyPr/>
        <a:lstStyle/>
        <a:p>
          <a:endParaRPr lang="en-CA"/>
        </a:p>
      </dgm:t>
    </dgm:pt>
    <dgm:pt modelId="{789F70A3-DB30-4120-962B-FFC2751A207F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sz="1600"/>
            <a:t>11.2 Identify Risks</a:t>
          </a:r>
          <a:endParaRPr lang="en-CA" sz="1600" dirty="0"/>
        </a:p>
      </dgm:t>
    </dgm:pt>
    <dgm:pt modelId="{2DF3452B-D510-4225-A294-F8DE281ACA12}" type="parTrans" cxnId="{CF0E5865-D5F8-46E4-94F9-4604F4B2CE17}">
      <dgm:prSet/>
      <dgm:spPr/>
      <dgm:t>
        <a:bodyPr/>
        <a:lstStyle/>
        <a:p>
          <a:endParaRPr lang="en-CA"/>
        </a:p>
      </dgm:t>
    </dgm:pt>
    <dgm:pt modelId="{E8B4023A-72AD-4486-87C5-6AB1EB80BB2A}" type="sibTrans" cxnId="{CF0E5865-D5F8-46E4-94F9-4604F4B2CE17}">
      <dgm:prSet/>
      <dgm:spPr/>
      <dgm:t>
        <a:bodyPr/>
        <a:lstStyle/>
        <a:p>
          <a:endParaRPr lang="en-CA"/>
        </a:p>
      </dgm:t>
    </dgm:pt>
    <dgm:pt modelId="{AF56D22F-C078-463E-9AC6-3C8AD297AEE8}" type="pres">
      <dgm:prSet presAssocID="{3E8523B4-B614-47A5-A6B9-61399BD02EA3}" presName="Name0" presStyleCnt="0">
        <dgm:presLayoutVars>
          <dgm:dir/>
          <dgm:resizeHandles val="exact"/>
        </dgm:presLayoutVars>
      </dgm:prSet>
      <dgm:spPr/>
    </dgm:pt>
    <dgm:pt modelId="{0516121F-FB47-40F2-8E77-2E6A007D31EA}" type="pres">
      <dgm:prSet presAssocID="{CA008E16-2E60-408C-9012-39963768F052}" presName="node" presStyleLbl="node1" presStyleIdx="0" presStyleCnt="4" custScaleX="71092" custScaleY="59199">
        <dgm:presLayoutVars>
          <dgm:bulletEnabled val="1"/>
        </dgm:presLayoutVars>
      </dgm:prSet>
      <dgm:spPr/>
    </dgm:pt>
    <dgm:pt modelId="{C874F06C-1301-4781-90E4-12E8C0BEEDD2}" type="pres">
      <dgm:prSet presAssocID="{F8901C85-9A68-4CCC-A895-39DEA530790C}" presName="sibTrans" presStyleLbl="sibTrans2D1" presStyleIdx="0" presStyleCnt="3"/>
      <dgm:spPr/>
    </dgm:pt>
    <dgm:pt modelId="{90B18938-BF2F-4464-8570-E74170587702}" type="pres">
      <dgm:prSet presAssocID="{F8901C85-9A68-4CCC-A895-39DEA530790C}" presName="connectorText" presStyleLbl="sibTrans2D1" presStyleIdx="0" presStyleCnt="3"/>
      <dgm:spPr/>
    </dgm:pt>
    <dgm:pt modelId="{67BFB1F3-6E75-4056-8F49-DCE33540640B}" type="pres">
      <dgm:prSet presAssocID="{B0BD00E1-E1C9-4234-8D66-A479C2C90F41}" presName="node" presStyleLbl="node1" presStyleIdx="1" presStyleCnt="4" custScaleX="144447" custScaleY="119625">
        <dgm:presLayoutVars>
          <dgm:bulletEnabled val="1"/>
        </dgm:presLayoutVars>
      </dgm:prSet>
      <dgm:spPr/>
    </dgm:pt>
    <dgm:pt modelId="{BA275374-BB92-41DA-8622-09D081BDE00C}" type="pres">
      <dgm:prSet presAssocID="{F49BFEF3-AB09-465D-80B5-4C70A4DB829F}" presName="sibTrans" presStyleLbl="sibTrans2D1" presStyleIdx="1" presStyleCnt="3"/>
      <dgm:spPr/>
    </dgm:pt>
    <dgm:pt modelId="{33086D9E-9DF2-49D5-A7C8-15BC7B7B9114}" type="pres">
      <dgm:prSet presAssocID="{F49BFEF3-AB09-465D-80B5-4C70A4DB829F}" presName="connectorText" presStyleLbl="sibTrans2D1" presStyleIdx="1" presStyleCnt="3"/>
      <dgm:spPr/>
    </dgm:pt>
    <dgm:pt modelId="{554BF12A-FBB5-45EC-9DC5-74FB2A07D246}" type="pres">
      <dgm:prSet presAssocID="{C7AE2B3D-9586-491C-B42B-78B37DAC514A}" presName="node" presStyleLbl="node1" presStyleIdx="2" presStyleCnt="4" custScaleY="48847">
        <dgm:presLayoutVars>
          <dgm:bulletEnabled val="1"/>
        </dgm:presLayoutVars>
      </dgm:prSet>
      <dgm:spPr/>
    </dgm:pt>
    <dgm:pt modelId="{B75F663E-C6B0-4762-B7BA-FA348F409C59}" type="pres">
      <dgm:prSet presAssocID="{88C5DA9F-928E-478E-A725-C2524CA3B5D5}" presName="sibTrans" presStyleLbl="sibTrans2D1" presStyleIdx="2" presStyleCnt="3"/>
      <dgm:spPr/>
    </dgm:pt>
    <dgm:pt modelId="{B5F4B2A9-207A-4766-81E5-D545673E5492}" type="pres">
      <dgm:prSet presAssocID="{88C5DA9F-928E-478E-A725-C2524CA3B5D5}" presName="connectorText" presStyleLbl="sibTrans2D1" presStyleIdx="2" presStyleCnt="3"/>
      <dgm:spPr/>
    </dgm:pt>
    <dgm:pt modelId="{6EBBA4A7-E148-4620-A959-515B240A18CF}" type="pres">
      <dgm:prSet presAssocID="{7DD297B0-D5E1-449F-9C2F-317CB4D20F98}" presName="node" presStyleLbl="node1" presStyleIdx="3" presStyleCnt="4" custScaleY="46618">
        <dgm:presLayoutVars>
          <dgm:bulletEnabled val="1"/>
        </dgm:presLayoutVars>
      </dgm:prSet>
      <dgm:spPr/>
    </dgm:pt>
  </dgm:ptLst>
  <dgm:cxnLst>
    <dgm:cxn modelId="{84A09C04-89E1-4C3B-9386-50391DFEE08D}" type="presOf" srcId="{789F70A3-DB30-4120-962B-FFC2751A207F}" destId="{67BFB1F3-6E75-4056-8F49-DCE33540640B}" srcOrd="0" destOrd="1" presId="urn:microsoft.com/office/officeart/2005/8/layout/process1"/>
    <dgm:cxn modelId="{8E3ADD07-BE19-411F-930D-81844DE72919}" srcId="{B0BD00E1-E1C9-4234-8D66-A479C2C90F41}" destId="{673A538E-E9DC-4356-AD9A-C096E4E3F66C}" srcOrd="3" destOrd="0" parTransId="{D8B51C63-A72A-4A57-806D-056A90038D24}" sibTransId="{76380625-3585-4D44-BB5A-79584343DCFB}"/>
    <dgm:cxn modelId="{C6E74B08-40AB-447C-8BE9-ED3A4D1586CD}" srcId="{3E8523B4-B614-47A5-A6B9-61399BD02EA3}" destId="{7DD297B0-D5E1-449F-9C2F-317CB4D20F98}" srcOrd="3" destOrd="0" parTransId="{E2E5FB1A-E43F-4BEF-8D62-E3123FA5DA80}" sibTransId="{39613A71-1C62-48C3-B33F-AA6261F7C7CF}"/>
    <dgm:cxn modelId="{717DD50F-80C3-45EE-8319-D4B30973B54A}" srcId="{3E8523B4-B614-47A5-A6B9-61399BD02EA3}" destId="{CA008E16-2E60-408C-9012-39963768F052}" srcOrd="0" destOrd="0" parTransId="{05D4C146-C8BB-4DD3-9819-208359B486F0}" sibTransId="{F8901C85-9A68-4CCC-A895-39DEA530790C}"/>
    <dgm:cxn modelId="{6D447E18-D4F6-468B-8121-9DB27890AC37}" srcId="{B0BD00E1-E1C9-4234-8D66-A479C2C90F41}" destId="{2153C080-EA8A-4E42-A6ED-7BBB2667B937}" srcOrd="2" destOrd="0" parTransId="{AF979954-CEC4-4DE9-AB84-9B1467819018}" sibTransId="{0F29FAC6-013A-4815-9C3A-35072C0DA0BA}"/>
    <dgm:cxn modelId="{53BDAA23-5D8B-4D58-A7BB-DE35B1A8E32B}" type="presOf" srcId="{673A538E-E9DC-4356-AD9A-C096E4E3F66C}" destId="{67BFB1F3-6E75-4056-8F49-DCE33540640B}" srcOrd="0" destOrd="4" presId="urn:microsoft.com/office/officeart/2005/8/layout/process1"/>
    <dgm:cxn modelId="{5F7F5F3A-381E-437B-BB65-2DC9130F4E05}" srcId="{3E8523B4-B614-47A5-A6B9-61399BD02EA3}" destId="{C7AE2B3D-9586-491C-B42B-78B37DAC514A}" srcOrd="2" destOrd="0" parTransId="{CE4CB065-949A-454C-81B1-B2ED489CB228}" sibTransId="{88C5DA9F-928E-478E-A725-C2524CA3B5D5}"/>
    <dgm:cxn modelId="{CF0E5865-D5F8-46E4-94F9-4604F4B2CE17}" srcId="{B0BD00E1-E1C9-4234-8D66-A479C2C90F41}" destId="{789F70A3-DB30-4120-962B-FFC2751A207F}" srcOrd="0" destOrd="0" parTransId="{2DF3452B-D510-4225-A294-F8DE281ACA12}" sibTransId="{E8B4023A-72AD-4486-87C5-6AB1EB80BB2A}"/>
    <dgm:cxn modelId="{1BF68B4A-DCF0-4B3B-9405-B2ED53347851}" type="presOf" srcId="{EDB7394F-0504-41DE-A916-524619FF1CB2}" destId="{67BFB1F3-6E75-4056-8F49-DCE33540640B}" srcOrd="0" destOrd="2" presId="urn:microsoft.com/office/officeart/2005/8/layout/process1"/>
    <dgm:cxn modelId="{D6813151-FEA2-4BCC-962F-3BDA28BAA2ED}" type="presOf" srcId="{F49BFEF3-AB09-465D-80B5-4C70A4DB829F}" destId="{BA275374-BB92-41DA-8622-09D081BDE00C}" srcOrd="0" destOrd="0" presId="urn:microsoft.com/office/officeart/2005/8/layout/process1"/>
    <dgm:cxn modelId="{352C3372-36E4-484B-B253-9AAD73DA2B6F}" type="presOf" srcId="{88C5DA9F-928E-478E-A725-C2524CA3B5D5}" destId="{B5F4B2A9-207A-4766-81E5-D545673E5492}" srcOrd="1" destOrd="0" presId="urn:microsoft.com/office/officeart/2005/8/layout/process1"/>
    <dgm:cxn modelId="{7DD4CD5A-39BE-4B64-A266-666928B1EC6D}" type="presOf" srcId="{3E8523B4-B614-47A5-A6B9-61399BD02EA3}" destId="{AF56D22F-C078-463E-9AC6-3C8AD297AEE8}" srcOrd="0" destOrd="0" presId="urn:microsoft.com/office/officeart/2005/8/layout/process1"/>
    <dgm:cxn modelId="{5C1C7D7B-78AA-4860-A074-F96ACE502473}" type="presOf" srcId="{CA008E16-2E60-408C-9012-39963768F052}" destId="{0516121F-FB47-40F2-8E77-2E6A007D31EA}" srcOrd="0" destOrd="0" presId="urn:microsoft.com/office/officeart/2005/8/layout/process1"/>
    <dgm:cxn modelId="{8AD7997D-C401-40C8-94ED-636E0EB6FDC5}" type="presOf" srcId="{F8901C85-9A68-4CCC-A895-39DEA530790C}" destId="{C874F06C-1301-4781-90E4-12E8C0BEEDD2}" srcOrd="0" destOrd="0" presId="urn:microsoft.com/office/officeart/2005/8/layout/process1"/>
    <dgm:cxn modelId="{53D9F37D-B89B-46F0-B742-416579E06274}" type="presOf" srcId="{C7AE2B3D-9586-491C-B42B-78B37DAC514A}" destId="{554BF12A-FBB5-45EC-9DC5-74FB2A07D246}" srcOrd="0" destOrd="0" presId="urn:microsoft.com/office/officeart/2005/8/layout/process1"/>
    <dgm:cxn modelId="{29843781-5CF3-46D5-9956-693CC108858C}" type="presOf" srcId="{2153C080-EA8A-4E42-A6ED-7BBB2667B937}" destId="{67BFB1F3-6E75-4056-8F49-DCE33540640B}" srcOrd="0" destOrd="3" presId="urn:microsoft.com/office/officeart/2005/8/layout/process1"/>
    <dgm:cxn modelId="{1B311C86-8D04-4602-806A-A5860DAECBB1}" type="presOf" srcId="{F49BFEF3-AB09-465D-80B5-4C70A4DB829F}" destId="{33086D9E-9DF2-49D5-A7C8-15BC7B7B9114}" srcOrd="1" destOrd="0" presId="urn:microsoft.com/office/officeart/2005/8/layout/process1"/>
    <dgm:cxn modelId="{ADF27CA2-3353-4F31-8129-0E40FCF437BE}" type="presOf" srcId="{B0BD00E1-E1C9-4234-8D66-A479C2C90F41}" destId="{67BFB1F3-6E75-4056-8F49-DCE33540640B}" srcOrd="0" destOrd="0" presId="urn:microsoft.com/office/officeart/2005/8/layout/process1"/>
    <dgm:cxn modelId="{603D06AA-B4F6-4DFA-980F-D66A1D1726C0}" type="presOf" srcId="{88C5DA9F-928E-478E-A725-C2524CA3B5D5}" destId="{B75F663E-C6B0-4762-B7BA-FA348F409C59}" srcOrd="0" destOrd="0" presId="urn:microsoft.com/office/officeart/2005/8/layout/process1"/>
    <dgm:cxn modelId="{017A02B9-6926-48B0-A8EB-A8D77CAA5226}" type="presOf" srcId="{F8901C85-9A68-4CCC-A895-39DEA530790C}" destId="{90B18938-BF2F-4464-8570-E74170587702}" srcOrd="1" destOrd="0" presId="urn:microsoft.com/office/officeart/2005/8/layout/process1"/>
    <dgm:cxn modelId="{7B3306D5-8BD0-44BA-9CD1-F401F0A207A1}" srcId="{B0BD00E1-E1C9-4234-8D66-A479C2C90F41}" destId="{EDB7394F-0504-41DE-A916-524619FF1CB2}" srcOrd="1" destOrd="0" parTransId="{1AB5F4C4-E470-4638-8EF2-510D6CB60C2C}" sibTransId="{05D4E8E7-60C9-4154-B725-4C9C8D62B95D}"/>
    <dgm:cxn modelId="{DCD552D5-8442-4259-B92F-FEE825FF5164}" type="presOf" srcId="{7DD297B0-D5E1-449F-9C2F-317CB4D20F98}" destId="{6EBBA4A7-E148-4620-A959-515B240A18CF}" srcOrd="0" destOrd="0" presId="urn:microsoft.com/office/officeart/2005/8/layout/process1"/>
    <dgm:cxn modelId="{B6EA35EA-31B3-47B1-9500-E033EBFC8A53}" srcId="{3E8523B4-B614-47A5-A6B9-61399BD02EA3}" destId="{B0BD00E1-E1C9-4234-8D66-A479C2C90F41}" srcOrd="1" destOrd="0" parTransId="{00B40F55-5EB5-4AA7-A51C-03ED32B5D45D}" sibTransId="{F49BFEF3-AB09-465D-80B5-4C70A4DB829F}"/>
    <dgm:cxn modelId="{5FC398BD-8FA5-45F4-B217-2A5ACDFE353E}" type="presParOf" srcId="{AF56D22F-C078-463E-9AC6-3C8AD297AEE8}" destId="{0516121F-FB47-40F2-8E77-2E6A007D31EA}" srcOrd="0" destOrd="0" presId="urn:microsoft.com/office/officeart/2005/8/layout/process1"/>
    <dgm:cxn modelId="{5489DDA8-9E0C-4477-8F4B-741C64EBAB49}" type="presParOf" srcId="{AF56D22F-C078-463E-9AC6-3C8AD297AEE8}" destId="{C874F06C-1301-4781-90E4-12E8C0BEEDD2}" srcOrd="1" destOrd="0" presId="urn:microsoft.com/office/officeart/2005/8/layout/process1"/>
    <dgm:cxn modelId="{775B162F-5DBF-4D15-96B7-4D4E1BA0F563}" type="presParOf" srcId="{C874F06C-1301-4781-90E4-12E8C0BEEDD2}" destId="{90B18938-BF2F-4464-8570-E74170587702}" srcOrd="0" destOrd="0" presId="urn:microsoft.com/office/officeart/2005/8/layout/process1"/>
    <dgm:cxn modelId="{9D02226B-1A1C-49EE-B042-1B1C412EC829}" type="presParOf" srcId="{AF56D22F-C078-463E-9AC6-3C8AD297AEE8}" destId="{67BFB1F3-6E75-4056-8F49-DCE33540640B}" srcOrd="2" destOrd="0" presId="urn:microsoft.com/office/officeart/2005/8/layout/process1"/>
    <dgm:cxn modelId="{6EC1735D-58DB-4F53-8462-98F1BDCD6540}" type="presParOf" srcId="{AF56D22F-C078-463E-9AC6-3C8AD297AEE8}" destId="{BA275374-BB92-41DA-8622-09D081BDE00C}" srcOrd="3" destOrd="0" presId="urn:microsoft.com/office/officeart/2005/8/layout/process1"/>
    <dgm:cxn modelId="{DA2F4389-D585-404D-AB69-D892BF51995D}" type="presParOf" srcId="{BA275374-BB92-41DA-8622-09D081BDE00C}" destId="{33086D9E-9DF2-49D5-A7C8-15BC7B7B9114}" srcOrd="0" destOrd="0" presId="urn:microsoft.com/office/officeart/2005/8/layout/process1"/>
    <dgm:cxn modelId="{3D4E9CD5-1D68-49FC-9891-50C4A4078589}" type="presParOf" srcId="{AF56D22F-C078-463E-9AC6-3C8AD297AEE8}" destId="{554BF12A-FBB5-45EC-9DC5-74FB2A07D246}" srcOrd="4" destOrd="0" presId="urn:microsoft.com/office/officeart/2005/8/layout/process1"/>
    <dgm:cxn modelId="{21D9031F-24C9-4B91-92AC-0340DFFE02CA}" type="presParOf" srcId="{AF56D22F-C078-463E-9AC6-3C8AD297AEE8}" destId="{B75F663E-C6B0-4762-B7BA-FA348F409C59}" srcOrd="5" destOrd="0" presId="urn:microsoft.com/office/officeart/2005/8/layout/process1"/>
    <dgm:cxn modelId="{6EF72A11-8CF3-4B4B-A772-3E27D3D1AFDD}" type="presParOf" srcId="{B75F663E-C6B0-4762-B7BA-FA348F409C59}" destId="{B5F4B2A9-207A-4766-81E5-D545673E5492}" srcOrd="0" destOrd="0" presId="urn:microsoft.com/office/officeart/2005/8/layout/process1"/>
    <dgm:cxn modelId="{79720B7C-65E7-4558-B531-1F28163D5243}" type="presParOf" srcId="{AF56D22F-C078-463E-9AC6-3C8AD297AEE8}" destId="{6EBBA4A7-E148-4620-A959-515B240A18C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8523B4-B614-47A5-A6B9-61399BD02EA3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CA008E16-2E60-408C-9012-39963768F052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dirty="0"/>
            <a:t>11.1 Plan Risk Mgt</a:t>
          </a:r>
        </a:p>
      </dgm:t>
    </dgm:pt>
    <dgm:pt modelId="{05D4C146-C8BB-4DD3-9819-208359B486F0}" type="parTrans" cxnId="{717DD50F-80C3-45EE-8319-D4B30973B54A}">
      <dgm:prSet/>
      <dgm:spPr/>
      <dgm:t>
        <a:bodyPr/>
        <a:lstStyle/>
        <a:p>
          <a:endParaRPr lang="en-CA"/>
        </a:p>
      </dgm:t>
    </dgm:pt>
    <dgm:pt modelId="{F8901C85-9A68-4CCC-A895-39DEA530790C}" type="sibTrans" cxnId="{717DD50F-80C3-45EE-8319-D4B30973B54A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CA"/>
        </a:p>
      </dgm:t>
    </dgm:pt>
    <dgm:pt modelId="{B0BD00E1-E1C9-4234-8D66-A479C2C90F41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sz="1600" dirty="0"/>
            <a:t>Develop Risk Register</a:t>
          </a:r>
        </a:p>
      </dgm:t>
    </dgm:pt>
    <dgm:pt modelId="{00B40F55-5EB5-4AA7-A51C-03ED32B5D45D}" type="parTrans" cxnId="{B6EA35EA-31B3-47B1-9500-E033EBFC8A53}">
      <dgm:prSet/>
      <dgm:spPr/>
      <dgm:t>
        <a:bodyPr/>
        <a:lstStyle/>
        <a:p>
          <a:endParaRPr lang="en-CA"/>
        </a:p>
      </dgm:t>
    </dgm:pt>
    <dgm:pt modelId="{F49BFEF3-AB09-465D-80B5-4C70A4DB829F}" type="sibTrans" cxnId="{B6EA35EA-31B3-47B1-9500-E033EBFC8A53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CA"/>
        </a:p>
      </dgm:t>
    </dgm:pt>
    <dgm:pt modelId="{EDB7394F-0504-41DE-A916-524619FF1CB2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sz="1600"/>
            <a:t>11.3 Qualitative Risk Analysis</a:t>
          </a:r>
          <a:endParaRPr lang="en-CA" sz="1600" dirty="0"/>
        </a:p>
      </dgm:t>
    </dgm:pt>
    <dgm:pt modelId="{1AB5F4C4-E470-4638-8EF2-510D6CB60C2C}" type="parTrans" cxnId="{7B3306D5-8BD0-44BA-9CD1-F401F0A207A1}">
      <dgm:prSet/>
      <dgm:spPr/>
      <dgm:t>
        <a:bodyPr/>
        <a:lstStyle/>
        <a:p>
          <a:endParaRPr lang="en-CA"/>
        </a:p>
      </dgm:t>
    </dgm:pt>
    <dgm:pt modelId="{05D4E8E7-60C9-4154-B725-4C9C8D62B95D}" type="sibTrans" cxnId="{7B3306D5-8BD0-44BA-9CD1-F401F0A207A1}">
      <dgm:prSet/>
      <dgm:spPr/>
      <dgm:t>
        <a:bodyPr/>
        <a:lstStyle/>
        <a:p>
          <a:endParaRPr lang="en-CA"/>
        </a:p>
      </dgm:t>
    </dgm:pt>
    <dgm:pt modelId="{2153C080-EA8A-4E42-A6ED-7BBB2667B937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sz="1600" dirty="0"/>
            <a:t>11.4 Quantitative Risk Analysis</a:t>
          </a:r>
        </a:p>
      </dgm:t>
    </dgm:pt>
    <dgm:pt modelId="{AF979954-CEC4-4DE9-AB84-9B1467819018}" type="parTrans" cxnId="{6D447E18-D4F6-468B-8121-9DB27890AC37}">
      <dgm:prSet/>
      <dgm:spPr/>
      <dgm:t>
        <a:bodyPr/>
        <a:lstStyle/>
        <a:p>
          <a:endParaRPr lang="en-CA"/>
        </a:p>
      </dgm:t>
    </dgm:pt>
    <dgm:pt modelId="{0F29FAC6-013A-4815-9C3A-35072C0DA0BA}" type="sibTrans" cxnId="{6D447E18-D4F6-468B-8121-9DB27890AC37}">
      <dgm:prSet/>
      <dgm:spPr/>
      <dgm:t>
        <a:bodyPr/>
        <a:lstStyle/>
        <a:p>
          <a:endParaRPr lang="en-CA"/>
        </a:p>
      </dgm:t>
    </dgm:pt>
    <dgm:pt modelId="{673A538E-E9DC-4356-AD9A-C096E4E3F66C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sz="1600" dirty="0"/>
            <a:t>11.5 Plan Risk Responses</a:t>
          </a:r>
        </a:p>
      </dgm:t>
    </dgm:pt>
    <dgm:pt modelId="{D8B51C63-A72A-4A57-806D-056A90038D24}" type="parTrans" cxnId="{8E3ADD07-BE19-411F-930D-81844DE72919}">
      <dgm:prSet/>
      <dgm:spPr/>
      <dgm:t>
        <a:bodyPr/>
        <a:lstStyle/>
        <a:p>
          <a:endParaRPr lang="en-CA"/>
        </a:p>
      </dgm:t>
    </dgm:pt>
    <dgm:pt modelId="{76380625-3585-4D44-BB5A-79584343DCFB}" type="sibTrans" cxnId="{8E3ADD07-BE19-411F-930D-81844DE72919}">
      <dgm:prSet/>
      <dgm:spPr/>
      <dgm:t>
        <a:bodyPr/>
        <a:lstStyle/>
        <a:p>
          <a:endParaRPr lang="en-CA"/>
        </a:p>
      </dgm:t>
    </dgm:pt>
    <dgm:pt modelId="{C7AE2B3D-9586-491C-B42B-78B37DAC514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dirty="0"/>
            <a:t>11.6 Implement Risk Responses</a:t>
          </a:r>
        </a:p>
      </dgm:t>
    </dgm:pt>
    <dgm:pt modelId="{CE4CB065-949A-454C-81B1-B2ED489CB228}" type="parTrans" cxnId="{5F7F5F3A-381E-437B-BB65-2DC9130F4E05}">
      <dgm:prSet/>
      <dgm:spPr/>
      <dgm:t>
        <a:bodyPr/>
        <a:lstStyle/>
        <a:p>
          <a:endParaRPr lang="en-CA"/>
        </a:p>
      </dgm:t>
    </dgm:pt>
    <dgm:pt modelId="{88C5DA9F-928E-478E-A725-C2524CA3B5D5}" type="sibTrans" cxnId="{5F7F5F3A-381E-437B-BB65-2DC9130F4E05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CA"/>
        </a:p>
      </dgm:t>
    </dgm:pt>
    <dgm:pt modelId="{7DD297B0-D5E1-449F-9C2F-317CB4D20F98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dirty="0"/>
            <a:t>11.7 Monitor Risks</a:t>
          </a:r>
        </a:p>
      </dgm:t>
    </dgm:pt>
    <dgm:pt modelId="{E2E5FB1A-E43F-4BEF-8D62-E3123FA5DA80}" type="parTrans" cxnId="{C6E74B08-40AB-447C-8BE9-ED3A4D1586CD}">
      <dgm:prSet/>
      <dgm:spPr/>
      <dgm:t>
        <a:bodyPr/>
        <a:lstStyle/>
        <a:p>
          <a:endParaRPr lang="en-CA"/>
        </a:p>
      </dgm:t>
    </dgm:pt>
    <dgm:pt modelId="{39613A71-1C62-48C3-B33F-AA6261F7C7CF}" type="sibTrans" cxnId="{C6E74B08-40AB-447C-8BE9-ED3A4D1586CD}">
      <dgm:prSet/>
      <dgm:spPr/>
      <dgm:t>
        <a:bodyPr/>
        <a:lstStyle/>
        <a:p>
          <a:endParaRPr lang="en-CA"/>
        </a:p>
      </dgm:t>
    </dgm:pt>
    <dgm:pt modelId="{789F70A3-DB30-4120-962B-FFC2751A207F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sz="1600"/>
            <a:t>11.2 Identify Risks</a:t>
          </a:r>
          <a:endParaRPr lang="en-CA" sz="1600" dirty="0"/>
        </a:p>
      </dgm:t>
    </dgm:pt>
    <dgm:pt modelId="{2DF3452B-D510-4225-A294-F8DE281ACA12}" type="parTrans" cxnId="{CF0E5865-D5F8-46E4-94F9-4604F4B2CE17}">
      <dgm:prSet/>
      <dgm:spPr/>
      <dgm:t>
        <a:bodyPr/>
        <a:lstStyle/>
        <a:p>
          <a:endParaRPr lang="en-CA"/>
        </a:p>
      </dgm:t>
    </dgm:pt>
    <dgm:pt modelId="{E8B4023A-72AD-4486-87C5-6AB1EB80BB2A}" type="sibTrans" cxnId="{CF0E5865-D5F8-46E4-94F9-4604F4B2CE17}">
      <dgm:prSet/>
      <dgm:spPr/>
      <dgm:t>
        <a:bodyPr/>
        <a:lstStyle/>
        <a:p>
          <a:endParaRPr lang="en-CA"/>
        </a:p>
      </dgm:t>
    </dgm:pt>
    <dgm:pt modelId="{AF56D22F-C078-463E-9AC6-3C8AD297AEE8}" type="pres">
      <dgm:prSet presAssocID="{3E8523B4-B614-47A5-A6B9-61399BD02EA3}" presName="Name0" presStyleCnt="0">
        <dgm:presLayoutVars>
          <dgm:dir/>
          <dgm:resizeHandles val="exact"/>
        </dgm:presLayoutVars>
      </dgm:prSet>
      <dgm:spPr/>
    </dgm:pt>
    <dgm:pt modelId="{0516121F-FB47-40F2-8E77-2E6A007D31EA}" type="pres">
      <dgm:prSet presAssocID="{CA008E16-2E60-408C-9012-39963768F052}" presName="node" presStyleLbl="node1" presStyleIdx="0" presStyleCnt="4" custScaleX="71092" custScaleY="59199">
        <dgm:presLayoutVars>
          <dgm:bulletEnabled val="1"/>
        </dgm:presLayoutVars>
      </dgm:prSet>
      <dgm:spPr/>
    </dgm:pt>
    <dgm:pt modelId="{C874F06C-1301-4781-90E4-12E8C0BEEDD2}" type="pres">
      <dgm:prSet presAssocID="{F8901C85-9A68-4CCC-A895-39DEA530790C}" presName="sibTrans" presStyleLbl="sibTrans2D1" presStyleIdx="0" presStyleCnt="3"/>
      <dgm:spPr/>
    </dgm:pt>
    <dgm:pt modelId="{90B18938-BF2F-4464-8570-E74170587702}" type="pres">
      <dgm:prSet presAssocID="{F8901C85-9A68-4CCC-A895-39DEA530790C}" presName="connectorText" presStyleLbl="sibTrans2D1" presStyleIdx="0" presStyleCnt="3"/>
      <dgm:spPr/>
    </dgm:pt>
    <dgm:pt modelId="{67BFB1F3-6E75-4056-8F49-DCE33540640B}" type="pres">
      <dgm:prSet presAssocID="{B0BD00E1-E1C9-4234-8D66-A479C2C90F41}" presName="node" presStyleLbl="node1" presStyleIdx="1" presStyleCnt="4" custScaleX="144447" custScaleY="119625">
        <dgm:presLayoutVars>
          <dgm:bulletEnabled val="1"/>
        </dgm:presLayoutVars>
      </dgm:prSet>
      <dgm:spPr/>
    </dgm:pt>
    <dgm:pt modelId="{BA275374-BB92-41DA-8622-09D081BDE00C}" type="pres">
      <dgm:prSet presAssocID="{F49BFEF3-AB09-465D-80B5-4C70A4DB829F}" presName="sibTrans" presStyleLbl="sibTrans2D1" presStyleIdx="1" presStyleCnt="3"/>
      <dgm:spPr/>
    </dgm:pt>
    <dgm:pt modelId="{33086D9E-9DF2-49D5-A7C8-15BC7B7B9114}" type="pres">
      <dgm:prSet presAssocID="{F49BFEF3-AB09-465D-80B5-4C70A4DB829F}" presName="connectorText" presStyleLbl="sibTrans2D1" presStyleIdx="1" presStyleCnt="3"/>
      <dgm:spPr/>
    </dgm:pt>
    <dgm:pt modelId="{554BF12A-FBB5-45EC-9DC5-74FB2A07D246}" type="pres">
      <dgm:prSet presAssocID="{C7AE2B3D-9586-491C-B42B-78B37DAC514A}" presName="node" presStyleLbl="node1" presStyleIdx="2" presStyleCnt="4" custScaleY="48847">
        <dgm:presLayoutVars>
          <dgm:bulletEnabled val="1"/>
        </dgm:presLayoutVars>
      </dgm:prSet>
      <dgm:spPr/>
    </dgm:pt>
    <dgm:pt modelId="{B75F663E-C6B0-4762-B7BA-FA348F409C59}" type="pres">
      <dgm:prSet presAssocID="{88C5DA9F-928E-478E-A725-C2524CA3B5D5}" presName="sibTrans" presStyleLbl="sibTrans2D1" presStyleIdx="2" presStyleCnt="3"/>
      <dgm:spPr/>
    </dgm:pt>
    <dgm:pt modelId="{B5F4B2A9-207A-4766-81E5-D545673E5492}" type="pres">
      <dgm:prSet presAssocID="{88C5DA9F-928E-478E-A725-C2524CA3B5D5}" presName="connectorText" presStyleLbl="sibTrans2D1" presStyleIdx="2" presStyleCnt="3"/>
      <dgm:spPr/>
    </dgm:pt>
    <dgm:pt modelId="{6EBBA4A7-E148-4620-A959-515B240A18CF}" type="pres">
      <dgm:prSet presAssocID="{7DD297B0-D5E1-449F-9C2F-317CB4D20F98}" presName="node" presStyleLbl="node1" presStyleIdx="3" presStyleCnt="4" custScaleY="46618">
        <dgm:presLayoutVars>
          <dgm:bulletEnabled val="1"/>
        </dgm:presLayoutVars>
      </dgm:prSet>
      <dgm:spPr/>
    </dgm:pt>
  </dgm:ptLst>
  <dgm:cxnLst>
    <dgm:cxn modelId="{84A09C04-89E1-4C3B-9386-50391DFEE08D}" type="presOf" srcId="{789F70A3-DB30-4120-962B-FFC2751A207F}" destId="{67BFB1F3-6E75-4056-8F49-DCE33540640B}" srcOrd="0" destOrd="1" presId="urn:microsoft.com/office/officeart/2005/8/layout/process1"/>
    <dgm:cxn modelId="{8E3ADD07-BE19-411F-930D-81844DE72919}" srcId="{B0BD00E1-E1C9-4234-8D66-A479C2C90F41}" destId="{673A538E-E9DC-4356-AD9A-C096E4E3F66C}" srcOrd="3" destOrd="0" parTransId="{D8B51C63-A72A-4A57-806D-056A90038D24}" sibTransId="{76380625-3585-4D44-BB5A-79584343DCFB}"/>
    <dgm:cxn modelId="{C6E74B08-40AB-447C-8BE9-ED3A4D1586CD}" srcId="{3E8523B4-B614-47A5-A6B9-61399BD02EA3}" destId="{7DD297B0-D5E1-449F-9C2F-317CB4D20F98}" srcOrd="3" destOrd="0" parTransId="{E2E5FB1A-E43F-4BEF-8D62-E3123FA5DA80}" sibTransId="{39613A71-1C62-48C3-B33F-AA6261F7C7CF}"/>
    <dgm:cxn modelId="{717DD50F-80C3-45EE-8319-D4B30973B54A}" srcId="{3E8523B4-B614-47A5-A6B9-61399BD02EA3}" destId="{CA008E16-2E60-408C-9012-39963768F052}" srcOrd="0" destOrd="0" parTransId="{05D4C146-C8BB-4DD3-9819-208359B486F0}" sibTransId="{F8901C85-9A68-4CCC-A895-39DEA530790C}"/>
    <dgm:cxn modelId="{6D447E18-D4F6-468B-8121-9DB27890AC37}" srcId="{B0BD00E1-E1C9-4234-8D66-A479C2C90F41}" destId="{2153C080-EA8A-4E42-A6ED-7BBB2667B937}" srcOrd="2" destOrd="0" parTransId="{AF979954-CEC4-4DE9-AB84-9B1467819018}" sibTransId="{0F29FAC6-013A-4815-9C3A-35072C0DA0BA}"/>
    <dgm:cxn modelId="{53BDAA23-5D8B-4D58-A7BB-DE35B1A8E32B}" type="presOf" srcId="{673A538E-E9DC-4356-AD9A-C096E4E3F66C}" destId="{67BFB1F3-6E75-4056-8F49-DCE33540640B}" srcOrd="0" destOrd="4" presId="urn:microsoft.com/office/officeart/2005/8/layout/process1"/>
    <dgm:cxn modelId="{5F7F5F3A-381E-437B-BB65-2DC9130F4E05}" srcId="{3E8523B4-B614-47A5-A6B9-61399BD02EA3}" destId="{C7AE2B3D-9586-491C-B42B-78B37DAC514A}" srcOrd="2" destOrd="0" parTransId="{CE4CB065-949A-454C-81B1-B2ED489CB228}" sibTransId="{88C5DA9F-928E-478E-A725-C2524CA3B5D5}"/>
    <dgm:cxn modelId="{CF0E5865-D5F8-46E4-94F9-4604F4B2CE17}" srcId="{B0BD00E1-E1C9-4234-8D66-A479C2C90F41}" destId="{789F70A3-DB30-4120-962B-FFC2751A207F}" srcOrd="0" destOrd="0" parTransId="{2DF3452B-D510-4225-A294-F8DE281ACA12}" sibTransId="{E8B4023A-72AD-4486-87C5-6AB1EB80BB2A}"/>
    <dgm:cxn modelId="{1BF68B4A-DCF0-4B3B-9405-B2ED53347851}" type="presOf" srcId="{EDB7394F-0504-41DE-A916-524619FF1CB2}" destId="{67BFB1F3-6E75-4056-8F49-DCE33540640B}" srcOrd="0" destOrd="2" presId="urn:microsoft.com/office/officeart/2005/8/layout/process1"/>
    <dgm:cxn modelId="{D6813151-FEA2-4BCC-962F-3BDA28BAA2ED}" type="presOf" srcId="{F49BFEF3-AB09-465D-80B5-4C70A4DB829F}" destId="{BA275374-BB92-41DA-8622-09D081BDE00C}" srcOrd="0" destOrd="0" presId="urn:microsoft.com/office/officeart/2005/8/layout/process1"/>
    <dgm:cxn modelId="{352C3372-36E4-484B-B253-9AAD73DA2B6F}" type="presOf" srcId="{88C5DA9F-928E-478E-A725-C2524CA3B5D5}" destId="{B5F4B2A9-207A-4766-81E5-D545673E5492}" srcOrd="1" destOrd="0" presId="urn:microsoft.com/office/officeart/2005/8/layout/process1"/>
    <dgm:cxn modelId="{7DD4CD5A-39BE-4B64-A266-666928B1EC6D}" type="presOf" srcId="{3E8523B4-B614-47A5-A6B9-61399BD02EA3}" destId="{AF56D22F-C078-463E-9AC6-3C8AD297AEE8}" srcOrd="0" destOrd="0" presId="urn:microsoft.com/office/officeart/2005/8/layout/process1"/>
    <dgm:cxn modelId="{5C1C7D7B-78AA-4860-A074-F96ACE502473}" type="presOf" srcId="{CA008E16-2E60-408C-9012-39963768F052}" destId="{0516121F-FB47-40F2-8E77-2E6A007D31EA}" srcOrd="0" destOrd="0" presId="urn:microsoft.com/office/officeart/2005/8/layout/process1"/>
    <dgm:cxn modelId="{8AD7997D-C401-40C8-94ED-636E0EB6FDC5}" type="presOf" srcId="{F8901C85-9A68-4CCC-A895-39DEA530790C}" destId="{C874F06C-1301-4781-90E4-12E8C0BEEDD2}" srcOrd="0" destOrd="0" presId="urn:microsoft.com/office/officeart/2005/8/layout/process1"/>
    <dgm:cxn modelId="{53D9F37D-B89B-46F0-B742-416579E06274}" type="presOf" srcId="{C7AE2B3D-9586-491C-B42B-78B37DAC514A}" destId="{554BF12A-FBB5-45EC-9DC5-74FB2A07D246}" srcOrd="0" destOrd="0" presId="urn:microsoft.com/office/officeart/2005/8/layout/process1"/>
    <dgm:cxn modelId="{29843781-5CF3-46D5-9956-693CC108858C}" type="presOf" srcId="{2153C080-EA8A-4E42-A6ED-7BBB2667B937}" destId="{67BFB1F3-6E75-4056-8F49-DCE33540640B}" srcOrd="0" destOrd="3" presId="urn:microsoft.com/office/officeart/2005/8/layout/process1"/>
    <dgm:cxn modelId="{1B311C86-8D04-4602-806A-A5860DAECBB1}" type="presOf" srcId="{F49BFEF3-AB09-465D-80B5-4C70A4DB829F}" destId="{33086D9E-9DF2-49D5-A7C8-15BC7B7B9114}" srcOrd="1" destOrd="0" presId="urn:microsoft.com/office/officeart/2005/8/layout/process1"/>
    <dgm:cxn modelId="{ADF27CA2-3353-4F31-8129-0E40FCF437BE}" type="presOf" srcId="{B0BD00E1-E1C9-4234-8D66-A479C2C90F41}" destId="{67BFB1F3-6E75-4056-8F49-DCE33540640B}" srcOrd="0" destOrd="0" presId="urn:microsoft.com/office/officeart/2005/8/layout/process1"/>
    <dgm:cxn modelId="{603D06AA-B4F6-4DFA-980F-D66A1D1726C0}" type="presOf" srcId="{88C5DA9F-928E-478E-A725-C2524CA3B5D5}" destId="{B75F663E-C6B0-4762-B7BA-FA348F409C59}" srcOrd="0" destOrd="0" presId="urn:microsoft.com/office/officeart/2005/8/layout/process1"/>
    <dgm:cxn modelId="{017A02B9-6926-48B0-A8EB-A8D77CAA5226}" type="presOf" srcId="{F8901C85-9A68-4CCC-A895-39DEA530790C}" destId="{90B18938-BF2F-4464-8570-E74170587702}" srcOrd="1" destOrd="0" presId="urn:microsoft.com/office/officeart/2005/8/layout/process1"/>
    <dgm:cxn modelId="{7B3306D5-8BD0-44BA-9CD1-F401F0A207A1}" srcId="{B0BD00E1-E1C9-4234-8D66-A479C2C90F41}" destId="{EDB7394F-0504-41DE-A916-524619FF1CB2}" srcOrd="1" destOrd="0" parTransId="{1AB5F4C4-E470-4638-8EF2-510D6CB60C2C}" sibTransId="{05D4E8E7-60C9-4154-B725-4C9C8D62B95D}"/>
    <dgm:cxn modelId="{DCD552D5-8442-4259-B92F-FEE825FF5164}" type="presOf" srcId="{7DD297B0-D5E1-449F-9C2F-317CB4D20F98}" destId="{6EBBA4A7-E148-4620-A959-515B240A18CF}" srcOrd="0" destOrd="0" presId="urn:microsoft.com/office/officeart/2005/8/layout/process1"/>
    <dgm:cxn modelId="{B6EA35EA-31B3-47B1-9500-E033EBFC8A53}" srcId="{3E8523B4-B614-47A5-A6B9-61399BD02EA3}" destId="{B0BD00E1-E1C9-4234-8D66-A479C2C90F41}" srcOrd="1" destOrd="0" parTransId="{00B40F55-5EB5-4AA7-A51C-03ED32B5D45D}" sibTransId="{F49BFEF3-AB09-465D-80B5-4C70A4DB829F}"/>
    <dgm:cxn modelId="{5FC398BD-8FA5-45F4-B217-2A5ACDFE353E}" type="presParOf" srcId="{AF56D22F-C078-463E-9AC6-3C8AD297AEE8}" destId="{0516121F-FB47-40F2-8E77-2E6A007D31EA}" srcOrd="0" destOrd="0" presId="urn:microsoft.com/office/officeart/2005/8/layout/process1"/>
    <dgm:cxn modelId="{5489DDA8-9E0C-4477-8F4B-741C64EBAB49}" type="presParOf" srcId="{AF56D22F-C078-463E-9AC6-3C8AD297AEE8}" destId="{C874F06C-1301-4781-90E4-12E8C0BEEDD2}" srcOrd="1" destOrd="0" presId="urn:microsoft.com/office/officeart/2005/8/layout/process1"/>
    <dgm:cxn modelId="{775B162F-5DBF-4D15-96B7-4D4E1BA0F563}" type="presParOf" srcId="{C874F06C-1301-4781-90E4-12E8C0BEEDD2}" destId="{90B18938-BF2F-4464-8570-E74170587702}" srcOrd="0" destOrd="0" presId="urn:microsoft.com/office/officeart/2005/8/layout/process1"/>
    <dgm:cxn modelId="{9D02226B-1A1C-49EE-B042-1B1C412EC829}" type="presParOf" srcId="{AF56D22F-C078-463E-9AC6-3C8AD297AEE8}" destId="{67BFB1F3-6E75-4056-8F49-DCE33540640B}" srcOrd="2" destOrd="0" presId="urn:microsoft.com/office/officeart/2005/8/layout/process1"/>
    <dgm:cxn modelId="{6EC1735D-58DB-4F53-8462-98F1BDCD6540}" type="presParOf" srcId="{AF56D22F-C078-463E-9AC6-3C8AD297AEE8}" destId="{BA275374-BB92-41DA-8622-09D081BDE00C}" srcOrd="3" destOrd="0" presId="urn:microsoft.com/office/officeart/2005/8/layout/process1"/>
    <dgm:cxn modelId="{DA2F4389-D585-404D-AB69-D892BF51995D}" type="presParOf" srcId="{BA275374-BB92-41DA-8622-09D081BDE00C}" destId="{33086D9E-9DF2-49D5-A7C8-15BC7B7B9114}" srcOrd="0" destOrd="0" presId="urn:microsoft.com/office/officeart/2005/8/layout/process1"/>
    <dgm:cxn modelId="{3D4E9CD5-1D68-49FC-9891-50C4A4078589}" type="presParOf" srcId="{AF56D22F-C078-463E-9AC6-3C8AD297AEE8}" destId="{554BF12A-FBB5-45EC-9DC5-74FB2A07D246}" srcOrd="4" destOrd="0" presId="urn:microsoft.com/office/officeart/2005/8/layout/process1"/>
    <dgm:cxn modelId="{21D9031F-24C9-4B91-92AC-0340DFFE02CA}" type="presParOf" srcId="{AF56D22F-C078-463E-9AC6-3C8AD297AEE8}" destId="{B75F663E-C6B0-4762-B7BA-FA348F409C59}" srcOrd="5" destOrd="0" presId="urn:microsoft.com/office/officeart/2005/8/layout/process1"/>
    <dgm:cxn modelId="{6EF72A11-8CF3-4B4B-A772-3E27D3D1AFDD}" type="presParOf" srcId="{B75F663E-C6B0-4762-B7BA-FA348F409C59}" destId="{B5F4B2A9-207A-4766-81E5-D545673E5492}" srcOrd="0" destOrd="0" presId="urn:microsoft.com/office/officeart/2005/8/layout/process1"/>
    <dgm:cxn modelId="{79720B7C-65E7-4558-B531-1F28163D5243}" type="presParOf" srcId="{AF56D22F-C078-463E-9AC6-3C8AD297AEE8}" destId="{6EBBA4A7-E148-4620-A959-515B240A18C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6121F-FB47-40F2-8E77-2E6A007D31EA}">
      <dsp:nvSpPr>
        <dsp:cNvPr id="0" name=""/>
        <dsp:cNvSpPr/>
      </dsp:nvSpPr>
      <dsp:spPr>
        <a:xfrm>
          <a:off x="9029" y="1300744"/>
          <a:ext cx="1155820" cy="1010074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11.1 Plan Risk Mgt</a:t>
          </a:r>
        </a:p>
      </dsp:txBody>
      <dsp:txXfrm>
        <a:off x="38613" y="1330328"/>
        <a:ext cx="1096652" cy="950906"/>
      </dsp:txXfrm>
    </dsp:sp>
    <dsp:sp modelId="{C874F06C-1301-4781-90E4-12E8C0BEEDD2}">
      <dsp:nvSpPr>
        <dsp:cNvPr id="0" name=""/>
        <dsp:cNvSpPr/>
      </dsp:nvSpPr>
      <dsp:spPr>
        <a:xfrm>
          <a:off x="1327430" y="1604181"/>
          <a:ext cx="344671" cy="403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solidFill>
            <a:schemeClr val="bg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1327430" y="1684821"/>
        <a:ext cx="241270" cy="241920"/>
      </dsp:txXfrm>
    </dsp:sp>
    <dsp:sp modelId="{67BFB1F3-6E75-4056-8F49-DCE33540640B}">
      <dsp:nvSpPr>
        <dsp:cNvPr id="0" name=""/>
        <dsp:cNvSpPr/>
      </dsp:nvSpPr>
      <dsp:spPr>
        <a:xfrm>
          <a:off x="1815172" y="785238"/>
          <a:ext cx="2348432" cy="204108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Develop Risk Register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11.2 Identify Risks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11.3 Qualitative Risk Analysis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11.4 Quantitative Risk Analysis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/>
            <a:t>11.5 Plan Risk Responses</a:t>
          </a:r>
        </a:p>
      </dsp:txBody>
      <dsp:txXfrm>
        <a:off x="1874953" y="845019"/>
        <a:ext cx="2228870" cy="1921523"/>
      </dsp:txXfrm>
    </dsp:sp>
    <dsp:sp modelId="{BA275374-BB92-41DA-8622-09D081BDE00C}">
      <dsp:nvSpPr>
        <dsp:cNvPr id="0" name=""/>
        <dsp:cNvSpPr/>
      </dsp:nvSpPr>
      <dsp:spPr>
        <a:xfrm>
          <a:off x="4326185" y="1604181"/>
          <a:ext cx="344671" cy="403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solidFill>
            <a:schemeClr val="bg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4326185" y="1684821"/>
        <a:ext cx="241270" cy="241920"/>
      </dsp:txXfrm>
    </dsp:sp>
    <dsp:sp modelId="{554BF12A-FBB5-45EC-9DC5-74FB2A07D246}">
      <dsp:nvSpPr>
        <dsp:cNvPr id="0" name=""/>
        <dsp:cNvSpPr/>
      </dsp:nvSpPr>
      <dsp:spPr>
        <a:xfrm>
          <a:off x="4813928" y="1389058"/>
          <a:ext cx="1625808" cy="83344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11.6 Implement Risk Responses</a:t>
          </a:r>
        </a:p>
      </dsp:txBody>
      <dsp:txXfrm>
        <a:off x="4838339" y="1413469"/>
        <a:ext cx="1576986" cy="784623"/>
      </dsp:txXfrm>
    </dsp:sp>
    <dsp:sp modelId="{B75F663E-C6B0-4762-B7BA-FA348F409C59}">
      <dsp:nvSpPr>
        <dsp:cNvPr id="0" name=""/>
        <dsp:cNvSpPr/>
      </dsp:nvSpPr>
      <dsp:spPr>
        <a:xfrm>
          <a:off x="6602318" y="1604181"/>
          <a:ext cx="344671" cy="403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solidFill>
            <a:schemeClr val="bg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6602318" y="1684821"/>
        <a:ext cx="241270" cy="241920"/>
      </dsp:txXfrm>
    </dsp:sp>
    <dsp:sp modelId="{6EBBA4A7-E148-4620-A959-515B240A18CF}">
      <dsp:nvSpPr>
        <dsp:cNvPr id="0" name=""/>
        <dsp:cNvSpPr/>
      </dsp:nvSpPr>
      <dsp:spPr>
        <a:xfrm>
          <a:off x="7090060" y="1408074"/>
          <a:ext cx="1625808" cy="795413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11.7 Monitor Risks</a:t>
          </a:r>
        </a:p>
      </dsp:txBody>
      <dsp:txXfrm>
        <a:off x="7113357" y="1431371"/>
        <a:ext cx="1579214" cy="748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6121F-FB47-40F2-8E77-2E6A007D31EA}">
      <dsp:nvSpPr>
        <dsp:cNvPr id="0" name=""/>
        <dsp:cNvSpPr/>
      </dsp:nvSpPr>
      <dsp:spPr>
        <a:xfrm>
          <a:off x="9029" y="1300744"/>
          <a:ext cx="1155820" cy="1010074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11.1 Plan Risk Mgt</a:t>
          </a:r>
        </a:p>
      </dsp:txBody>
      <dsp:txXfrm>
        <a:off x="38613" y="1330328"/>
        <a:ext cx="1096652" cy="950906"/>
      </dsp:txXfrm>
    </dsp:sp>
    <dsp:sp modelId="{C874F06C-1301-4781-90E4-12E8C0BEEDD2}">
      <dsp:nvSpPr>
        <dsp:cNvPr id="0" name=""/>
        <dsp:cNvSpPr/>
      </dsp:nvSpPr>
      <dsp:spPr>
        <a:xfrm>
          <a:off x="1327430" y="1604181"/>
          <a:ext cx="344671" cy="403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solidFill>
            <a:schemeClr val="bg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1327430" y="1684821"/>
        <a:ext cx="241270" cy="241920"/>
      </dsp:txXfrm>
    </dsp:sp>
    <dsp:sp modelId="{67BFB1F3-6E75-4056-8F49-DCE33540640B}">
      <dsp:nvSpPr>
        <dsp:cNvPr id="0" name=""/>
        <dsp:cNvSpPr/>
      </dsp:nvSpPr>
      <dsp:spPr>
        <a:xfrm>
          <a:off x="1815172" y="785238"/>
          <a:ext cx="2348432" cy="204108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Develop Risk Register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11.2 Identify Risks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11.3 Qualitative Risk Analysis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11.4 Quantitative Risk Analysis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/>
            <a:t>11.5 Plan Risk Responses</a:t>
          </a:r>
        </a:p>
      </dsp:txBody>
      <dsp:txXfrm>
        <a:off x="1874953" y="845019"/>
        <a:ext cx="2228870" cy="1921523"/>
      </dsp:txXfrm>
    </dsp:sp>
    <dsp:sp modelId="{BA275374-BB92-41DA-8622-09D081BDE00C}">
      <dsp:nvSpPr>
        <dsp:cNvPr id="0" name=""/>
        <dsp:cNvSpPr/>
      </dsp:nvSpPr>
      <dsp:spPr>
        <a:xfrm>
          <a:off x="4326185" y="1604181"/>
          <a:ext cx="344671" cy="403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solidFill>
            <a:schemeClr val="bg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4326185" y="1684821"/>
        <a:ext cx="241270" cy="241920"/>
      </dsp:txXfrm>
    </dsp:sp>
    <dsp:sp modelId="{554BF12A-FBB5-45EC-9DC5-74FB2A07D246}">
      <dsp:nvSpPr>
        <dsp:cNvPr id="0" name=""/>
        <dsp:cNvSpPr/>
      </dsp:nvSpPr>
      <dsp:spPr>
        <a:xfrm>
          <a:off x="4813928" y="1389058"/>
          <a:ext cx="1625808" cy="83344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11.6 Implement Risk Responses</a:t>
          </a:r>
        </a:p>
      </dsp:txBody>
      <dsp:txXfrm>
        <a:off x="4838339" y="1413469"/>
        <a:ext cx="1576986" cy="784623"/>
      </dsp:txXfrm>
    </dsp:sp>
    <dsp:sp modelId="{B75F663E-C6B0-4762-B7BA-FA348F409C59}">
      <dsp:nvSpPr>
        <dsp:cNvPr id="0" name=""/>
        <dsp:cNvSpPr/>
      </dsp:nvSpPr>
      <dsp:spPr>
        <a:xfrm>
          <a:off x="6602318" y="1604181"/>
          <a:ext cx="344671" cy="403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solidFill>
            <a:schemeClr val="bg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6602318" y="1684821"/>
        <a:ext cx="241270" cy="241920"/>
      </dsp:txXfrm>
    </dsp:sp>
    <dsp:sp modelId="{6EBBA4A7-E148-4620-A959-515B240A18CF}">
      <dsp:nvSpPr>
        <dsp:cNvPr id="0" name=""/>
        <dsp:cNvSpPr/>
      </dsp:nvSpPr>
      <dsp:spPr>
        <a:xfrm>
          <a:off x="7090060" y="1408074"/>
          <a:ext cx="1625808" cy="795413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11.7 Monitor Risks</a:t>
          </a:r>
        </a:p>
      </dsp:txBody>
      <dsp:txXfrm>
        <a:off x="7113357" y="1431371"/>
        <a:ext cx="1579214" cy="748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6121F-FB47-40F2-8E77-2E6A007D31EA}">
      <dsp:nvSpPr>
        <dsp:cNvPr id="0" name=""/>
        <dsp:cNvSpPr/>
      </dsp:nvSpPr>
      <dsp:spPr>
        <a:xfrm>
          <a:off x="9029" y="1300744"/>
          <a:ext cx="1155820" cy="1010074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11.1 Plan Risk Mgt</a:t>
          </a:r>
        </a:p>
      </dsp:txBody>
      <dsp:txXfrm>
        <a:off x="38613" y="1330328"/>
        <a:ext cx="1096652" cy="950906"/>
      </dsp:txXfrm>
    </dsp:sp>
    <dsp:sp modelId="{C874F06C-1301-4781-90E4-12E8C0BEEDD2}">
      <dsp:nvSpPr>
        <dsp:cNvPr id="0" name=""/>
        <dsp:cNvSpPr/>
      </dsp:nvSpPr>
      <dsp:spPr>
        <a:xfrm>
          <a:off x="1327430" y="1604181"/>
          <a:ext cx="344671" cy="403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solidFill>
            <a:schemeClr val="bg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1327430" y="1684821"/>
        <a:ext cx="241270" cy="241920"/>
      </dsp:txXfrm>
    </dsp:sp>
    <dsp:sp modelId="{67BFB1F3-6E75-4056-8F49-DCE33540640B}">
      <dsp:nvSpPr>
        <dsp:cNvPr id="0" name=""/>
        <dsp:cNvSpPr/>
      </dsp:nvSpPr>
      <dsp:spPr>
        <a:xfrm>
          <a:off x="1815172" y="785238"/>
          <a:ext cx="2348432" cy="204108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Develop Risk Register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11.2 Identify Risks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11.3 Qualitative Risk Analysis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/>
            <a:t>11.4 Quantitative Risk Analysis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/>
            <a:t>11.5 Plan Risk Responses</a:t>
          </a:r>
        </a:p>
      </dsp:txBody>
      <dsp:txXfrm>
        <a:off x="1874953" y="845019"/>
        <a:ext cx="2228870" cy="1921523"/>
      </dsp:txXfrm>
    </dsp:sp>
    <dsp:sp modelId="{BA275374-BB92-41DA-8622-09D081BDE00C}">
      <dsp:nvSpPr>
        <dsp:cNvPr id="0" name=""/>
        <dsp:cNvSpPr/>
      </dsp:nvSpPr>
      <dsp:spPr>
        <a:xfrm>
          <a:off x="4326185" y="1604181"/>
          <a:ext cx="344671" cy="403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solidFill>
            <a:schemeClr val="bg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4326185" y="1684821"/>
        <a:ext cx="241270" cy="241920"/>
      </dsp:txXfrm>
    </dsp:sp>
    <dsp:sp modelId="{554BF12A-FBB5-45EC-9DC5-74FB2A07D246}">
      <dsp:nvSpPr>
        <dsp:cNvPr id="0" name=""/>
        <dsp:cNvSpPr/>
      </dsp:nvSpPr>
      <dsp:spPr>
        <a:xfrm>
          <a:off x="4813928" y="1389058"/>
          <a:ext cx="1625808" cy="83344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11.6 Implement Risk Responses</a:t>
          </a:r>
        </a:p>
      </dsp:txBody>
      <dsp:txXfrm>
        <a:off x="4838339" y="1413469"/>
        <a:ext cx="1576986" cy="784623"/>
      </dsp:txXfrm>
    </dsp:sp>
    <dsp:sp modelId="{B75F663E-C6B0-4762-B7BA-FA348F409C59}">
      <dsp:nvSpPr>
        <dsp:cNvPr id="0" name=""/>
        <dsp:cNvSpPr/>
      </dsp:nvSpPr>
      <dsp:spPr>
        <a:xfrm>
          <a:off x="6602318" y="1604181"/>
          <a:ext cx="344671" cy="403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solidFill>
            <a:schemeClr val="bg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6602318" y="1684821"/>
        <a:ext cx="241270" cy="241920"/>
      </dsp:txXfrm>
    </dsp:sp>
    <dsp:sp modelId="{6EBBA4A7-E148-4620-A959-515B240A18CF}">
      <dsp:nvSpPr>
        <dsp:cNvPr id="0" name=""/>
        <dsp:cNvSpPr/>
      </dsp:nvSpPr>
      <dsp:spPr>
        <a:xfrm>
          <a:off x="7090060" y="1408074"/>
          <a:ext cx="1625808" cy="795413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11.7 Monitor Risks</a:t>
          </a:r>
        </a:p>
      </dsp:txBody>
      <dsp:txXfrm>
        <a:off x="7113357" y="1431371"/>
        <a:ext cx="1579214" cy="748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09A9374-B421-4905-9E02-1AABA4C4A57C}" type="datetimeFigureOut">
              <a:rPr lang="en-CA" smtClean="0"/>
              <a:t>2024-01-11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B71E44-4619-441F-B173-67D9A9F986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32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71E44-4619-441F-B173-67D9A9F986B0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48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615088"/>
            <a:ext cx="7989752" cy="794687"/>
          </a:xfrm>
        </p:spPr>
        <p:txBody>
          <a:bodyPr anchor="t">
            <a:normAutofit/>
          </a:bodyPr>
          <a:lstStyle>
            <a:lvl1pPr marL="0" indent="0" algn="l">
              <a:buNone/>
              <a:defRPr sz="2600" cap="all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3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449" y="256374"/>
            <a:ext cx="9144449" cy="1486998"/>
            <a:chOff x="-2" y="317500"/>
            <a:chExt cx="9107027" cy="1404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445" b="20000"/>
            <a:stretch/>
          </p:blipFill>
          <p:spPr>
            <a:xfrm>
              <a:off x="-2" y="317500"/>
              <a:ext cx="9107027" cy="1404000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 userDrawn="1"/>
          </p:nvGrpSpPr>
          <p:grpSpPr>
            <a:xfrm>
              <a:off x="3377" y="317500"/>
              <a:ext cx="2541703" cy="1404000"/>
              <a:chOff x="3377" y="317500"/>
              <a:chExt cx="2541703" cy="1404000"/>
            </a:xfrm>
          </p:grpSpPr>
          <p:sp>
            <p:nvSpPr>
              <p:cNvPr id="10" name="Trapezoid 9"/>
              <p:cNvSpPr/>
              <p:nvPr userDrawn="1"/>
            </p:nvSpPr>
            <p:spPr>
              <a:xfrm rot="10800000">
                <a:off x="78740" y="319654"/>
                <a:ext cx="2466340" cy="1400400"/>
              </a:xfrm>
              <a:prstGeom prst="trapezoid">
                <a:avLst>
                  <a:gd name="adj" fmla="val 7749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Rectangle 10"/>
              <p:cNvSpPr/>
              <p:nvPr userDrawn="1"/>
            </p:nvSpPr>
            <p:spPr>
              <a:xfrm>
                <a:off x="3377" y="317500"/>
                <a:ext cx="1195822" cy="1404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99708"/>
            <a:ext cx="7989752" cy="1083329"/>
          </a:xfrm>
        </p:spPr>
        <p:txBody>
          <a:bodyPr>
            <a:normAutofit/>
          </a:bodyPr>
          <a:lstStyle>
            <a:lvl1pPr>
              <a:defRPr sz="29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958" y="6272329"/>
            <a:ext cx="770468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FBB5C3-1E66-475E-9793-B72E9479D0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27190" y="6300699"/>
            <a:ext cx="1739896" cy="39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1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275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anada.constructconnect.com/dcn/news/infrastructure/2023/09/adelaide-street-underpass-project-a-breath-of-fresh-air-for-london-residen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Module 2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Mgmt</a:t>
            </a:r>
            <a:r>
              <a:rPr lang="en-CA" dirty="0"/>
              <a:t> 6062 - Project Risk and Quality</a:t>
            </a:r>
          </a:p>
        </p:txBody>
      </p:sp>
    </p:spTree>
    <p:extLst>
      <p:ext uri="{BB962C8B-B14F-4D97-AF65-F5344CB8AC3E}">
        <p14:creationId xmlns:p14="http://schemas.microsoft.com/office/powerpoint/2010/main" val="4265687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4808-97B4-4AF1-87DF-FEC0A03C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are these inputs required?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63788-AED3-4F99-B955-F312684E3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300" y="2811662"/>
            <a:ext cx="4387174" cy="3822601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CA" sz="1700" dirty="0"/>
              <a:t>1.1 Plan Risk Management</a:t>
            </a:r>
          </a:p>
          <a:p>
            <a:pPr>
              <a:spcAft>
                <a:spcPts val="0"/>
              </a:spcAft>
            </a:pPr>
            <a:r>
              <a:rPr lang="en-CA" sz="1700" dirty="0"/>
              <a:t>Project Charter</a:t>
            </a:r>
          </a:p>
          <a:p>
            <a:pPr>
              <a:spcAft>
                <a:spcPts val="0"/>
              </a:spcAft>
            </a:pPr>
            <a:r>
              <a:rPr lang="en-CA" sz="1700" dirty="0"/>
              <a:t>Stakeholder register (Project Doc)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700" dirty="0"/>
              <a:t>11.2 Identify Risks</a:t>
            </a:r>
          </a:p>
          <a:p>
            <a:pPr>
              <a:spcAft>
                <a:spcPts val="0"/>
              </a:spcAft>
            </a:pPr>
            <a:r>
              <a:rPr lang="en-CA" sz="1700" dirty="0"/>
              <a:t>Agreements</a:t>
            </a:r>
          </a:p>
          <a:p>
            <a:pPr>
              <a:spcAft>
                <a:spcPts val="0"/>
              </a:spcAft>
            </a:pPr>
            <a:r>
              <a:rPr lang="en-CA" sz="1700" dirty="0"/>
              <a:t>Procurement documentation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700" dirty="0"/>
              <a:t>11.3 Perform Qualitative Risk Analysis</a:t>
            </a:r>
          </a:p>
          <a:p>
            <a:pPr>
              <a:spcAft>
                <a:spcPts val="0"/>
              </a:spcAft>
            </a:pPr>
            <a:r>
              <a:rPr lang="en-CA" sz="1700" dirty="0"/>
              <a:t>Assumptions log  (Project Doc)</a:t>
            </a:r>
          </a:p>
          <a:p>
            <a:pPr>
              <a:spcAft>
                <a:spcPts val="0"/>
              </a:spcAft>
            </a:pPr>
            <a:r>
              <a:rPr lang="en-CA" sz="1700" dirty="0"/>
              <a:t>Risk register  (Project Document)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700" dirty="0"/>
              <a:t>11.4 Perform Quantitative Risk Analysis</a:t>
            </a:r>
          </a:p>
          <a:p>
            <a:pPr>
              <a:spcAft>
                <a:spcPts val="0"/>
              </a:spcAft>
            </a:pPr>
            <a:r>
              <a:rPr lang="en-CA" sz="1700" dirty="0"/>
              <a:t>Risk </a:t>
            </a:r>
            <a:r>
              <a:rPr lang="en-CA" sz="1700" dirty="0" err="1"/>
              <a:t>Mgmt</a:t>
            </a:r>
            <a:r>
              <a:rPr lang="en-CA" sz="1700" dirty="0"/>
              <a:t> Plan (Project </a:t>
            </a:r>
            <a:r>
              <a:rPr lang="en-CA" sz="1700" dirty="0" err="1"/>
              <a:t>Mgmt</a:t>
            </a:r>
            <a:r>
              <a:rPr lang="en-CA" sz="1700" dirty="0"/>
              <a:t> Plan)</a:t>
            </a:r>
          </a:p>
          <a:p>
            <a:pPr>
              <a:spcAft>
                <a:spcPts val="0"/>
              </a:spcAft>
            </a:pPr>
            <a:r>
              <a:rPr lang="en-CA" sz="1700" dirty="0"/>
              <a:t>Milestone list (Project Document)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FC583C-58D9-47EC-92C4-6F2C1924F8F4}"/>
              </a:ext>
            </a:extLst>
          </p:cNvPr>
          <p:cNvSpPr txBox="1">
            <a:spLocks/>
          </p:cNvSpPr>
          <p:nvPr/>
        </p:nvSpPr>
        <p:spPr>
          <a:xfrm>
            <a:off x="5124008" y="2900678"/>
            <a:ext cx="3951898" cy="3220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92000"/>
              <a:buFont typeface="Wingdings 2" panose="05020102010507070707" pitchFamily="18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/>
              <a:t>11.5 Plan Risk Responses</a:t>
            </a:r>
          </a:p>
          <a:p>
            <a:r>
              <a:rPr lang="en-CA" sz="2400" dirty="0"/>
              <a:t>Project team assignments  (Project Doc)</a:t>
            </a:r>
          </a:p>
          <a:p>
            <a:r>
              <a:rPr lang="en-CA" sz="2400" dirty="0"/>
              <a:t>Resource calendars (Project Doc)</a:t>
            </a:r>
          </a:p>
          <a:p>
            <a:pPr marL="0" indent="0">
              <a:buNone/>
            </a:pPr>
            <a:r>
              <a:rPr lang="en-CA" sz="2400" dirty="0"/>
              <a:t>11.6 Implement Risk Responses</a:t>
            </a:r>
          </a:p>
          <a:p>
            <a:r>
              <a:rPr lang="en-CA" sz="2400" dirty="0"/>
              <a:t>Lesson learned register  (Project Doc)</a:t>
            </a:r>
          </a:p>
          <a:p>
            <a:r>
              <a:rPr lang="en-CA" sz="2400" dirty="0"/>
              <a:t>Risk report  (Project Doc)</a:t>
            </a:r>
          </a:p>
          <a:p>
            <a:pPr marL="0" indent="0">
              <a:buNone/>
            </a:pPr>
            <a:r>
              <a:rPr lang="en-CA" sz="2400" dirty="0"/>
              <a:t>11.7 Monitor Risks </a:t>
            </a:r>
          </a:p>
          <a:p>
            <a:r>
              <a:rPr lang="en-CA" sz="2400" dirty="0"/>
              <a:t>Work performance data</a:t>
            </a:r>
          </a:p>
          <a:p>
            <a:r>
              <a:rPr lang="en-CA" sz="2400" dirty="0"/>
              <a:t>Work performance reports 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05D9F-595A-413E-BA8B-3959BBFA22FC}"/>
              </a:ext>
            </a:extLst>
          </p:cNvPr>
          <p:cNvSpPr txBox="1"/>
          <p:nvPr/>
        </p:nvSpPr>
        <p:spPr>
          <a:xfrm>
            <a:off x="581192" y="1789185"/>
            <a:ext cx="8407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 an individual, pick 2 or 3 of these items, determine when/why these inputs are required for these PMBOK processes in risk management; find or create an example.  Alternatively, if groups are used, each group can work on one area:</a:t>
            </a:r>
          </a:p>
        </p:txBody>
      </p:sp>
    </p:spTree>
    <p:extLst>
      <p:ext uri="{BB962C8B-B14F-4D97-AF65-F5344CB8AC3E}">
        <p14:creationId xmlns:p14="http://schemas.microsoft.com/office/powerpoint/2010/main" val="271974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4D14-FE0C-42BD-AF03-B755E367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organizations doing for 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EEF3A-7075-449B-85E9-D90274B6C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815627"/>
            <a:ext cx="8892988" cy="4414844"/>
          </a:xfrm>
        </p:spPr>
        <p:txBody>
          <a:bodyPr>
            <a:normAutofit/>
          </a:bodyPr>
          <a:lstStyle/>
          <a:p>
            <a:r>
              <a:rPr lang="en-CA" dirty="0"/>
              <a:t>In groups of 2 or as an individual:</a:t>
            </a:r>
          </a:p>
          <a:p>
            <a:r>
              <a:rPr lang="en-US" dirty="0"/>
              <a:t>Research online or watch the video provided, as this pertains to the individual assignment</a:t>
            </a:r>
            <a:r>
              <a:rPr lang="en-US" dirty="0">
                <a:solidFill>
                  <a:srgbClr val="FF0000"/>
                </a:solidFill>
              </a:rPr>
              <a:t>.  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Adelaide underpass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For the coming weeks, we will identify the risks and opportunities</a:t>
            </a:r>
          </a:p>
          <a:p>
            <a:r>
              <a:rPr lang="en-US" dirty="0">
                <a:solidFill>
                  <a:schemeClr val="tx1"/>
                </a:solidFill>
              </a:rPr>
              <a:t>Measure the appetites of risk and opportunities</a:t>
            </a:r>
          </a:p>
          <a:p>
            <a:r>
              <a:rPr lang="en-US" dirty="0">
                <a:solidFill>
                  <a:schemeClr val="tx1"/>
                </a:solidFill>
              </a:rPr>
              <a:t>By doing a qualitative or quantitave analysis </a:t>
            </a:r>
          </a:p>
          <a:p>
            <a:r>
              <a:rPr lang="en-CA" dirty="0"/>
              <a:t>Applying responses</a:t>
            </a:r>
          </a:p>
          <a:p>
            <a:r>
              <a:rPr lang="en-CA" dirty="0"/>
              <a:t>Monitor and control the risk strategy</a:t>
            </a:r>
          </a:p>
        </p:txBody>
      </p:sp>
    </p:spTree>
    <p:extLst>
      <p:ext uri="{BB962C8B-B14F-4D97-AF65-F5344CB8AC3E}">
        <p14:creationId xmlns:p14="http://schemas.microsoft.com/office/powerpoint/2010/main" val="940552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124" y="392704"/>
            <a:ext cx="7989752" cy="1083329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Plan Risk Management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F6795-56C6-4F6F-86A8-A8574F3EB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24" y="1848255"/>
            <a:ext cx="4866159" cy="487098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3C9BB8-1027-4D87-B010-4AA700ABD7CB}"/>
              </a:ext>
            </a:extLst>
          </p:cNvPr>
          <p:cNvSpPr/>
          <p:nvPr/>
        </p:nvSpPr>
        <p:spPr>
          <a:xfrm>
            <a:off x="577124" y="2149812"/>
            <a:ext cx="1378136" cy="1906622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6FEAFC-E4D7-4D0A-A0CC-1E164E646E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" t="9386" r="73878" b="54667"/>
          <a:stretch/>
        </p:blipFill>
        <p:spPr>
          <a:xfrm>
            <a:off x="6206247" y="2071991"/>
            <a:ext cx="2704289" cy="412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1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71F9AFC-CD5E-46C5-A4DF-2D7394B9FA2A}"/>
              </a:ext>
            </a:extLst>
          </p:cNvPr>
          <p:cNvGrpSpPr/>
          <p:nvPr/>
        </p:nvGrpSpPr>
        <p:grpSpPr>
          <a:xfrm flipH="1">
            <a:off x="6313250" y="1819072"/>
            <a:ext cx="1866780" cy="1488332"/>
            <a:chOff x="3505605" y="4547060"/>
            <a:chExt cx="3222855" cy="24765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A57A84F-680D-4DC1-9616-FDB3C0E7D9CA}"/>
                </a:ext>
              </a:extLst>
            </p:cNvPr>
            <p:cNvGrpSpPr/>
            <p:nvPr/>
          </p:nvGrpSpPr>
          <p:grpSpPr>
            <a:xfrm>
              <a:off x="3505605" y="4547060"/>
              <a:ext cx="3222855" cy="2417268"/>
              <a:chOff x="3208425" y="4330699"/>
              <a:chExt cx="2285595" cy="1917701"/>
            </a:xfrm>
          </p:grpSpPr>
          <p:pic>
            <p:nvPicPr>
              <p:cNvPr id="11" name="Picture 2" descr="The Iterative Process: Experimentation &amp; Validated Learning">
                <a:extLst>
                  <a:ext uri="{FF2B5EF4-FFF2-40B4-BE49-F238E27FC236}">
                    <a16:creationId xmlns:a16="http://schemas.microsoft.com/office/drawing/2014/main" id="{0286C7F6-A8AE-4C1A-BC27-D887FC41B3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00" t="3773" r="27000" b="16015"/>
              <a:stretch/>
            </p:blipFill>
            <p:spPr bwMode="auto">
              <a:xfrm>
                <a:off x="3429000" y="4330699"/>
                <a:ext cx="1905000" cy="1917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35DC303-8821-49C8-8E9A-5179BE2097B1}"/>
                  </a:ext>
                </a:extLst>
              </p:cNvPr>
              <p:cNvSpPr/>
              <p:nvPr/>
            </p:nvSpPr>
            <p:spPr>
              <a:xfrm>
                <a:off x="5158740" y="5722620"/>
                <a:ext cx="335280" cy="38862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CD8F56E4-E932-453B-8285-B132BBDB39BA}"/>
                  </a:ext>
                </a:extLst>
              </p:cNvPr>
              <p:cNvSpPr/>
              <p:nvPr/>
            </p:nvSpPr>
            <p:spPr>
              <a:xfrm rot="13541790">
                <a:off x="3175907" y="5021870"/>
                <a:ext cx="434229" cy="369194"/>
              </a:xfrm>
              <a:prstGeom prst="triangle">
                <a:avLst>
                  <a:gd name="adj" fmla="val 1051"/>
                </a:avLst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478A74D-F7BF-4E25-88CE-6DC16605797B}"/>
                  </a:ext>
                </a:extLst>
              </p:cNvPr>
              <p:cNvSpPr/>
              <p:nvPr/>
            </p:nvSpPr>
            <p:spPr>
              <a:xfrm>
                <a:off x="3676774" y="5206467"/>
                <a:ext cx="335280" cy="104673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2E8274-DF7D-47FD-989B-CAF0CABD61BC}"/>
                </a:ext>
              </a:extLst>
            </p:cNvPr>
            <p:cNvSpPr/>
            <p:nvPr/>
          </p:nvSpPr>
          <p:spPr>
            <a:xfrm>
              <a:off x="3828200" y="4547060"/>
              <a:ext cx="2674620" cy="2476500"/>
            </a:xfrm>
            <a:prstGeom prst="rect">
              <a:avLst/>
            </a:prstGeom>
            <a:solidFill>
              <a:srgbClr val="FFFFFF">
                <a:alpha val="56078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3DB8D3-EBF5-48DF-806E-B8203977A9F4}"/>
              </a:ext>
            </a:extLst>
          </p:cNvPr>
          <p:cNvGrpSpPr/>
          <p:nvPr/>
        </p:nvGrpSpPr>
        <p:grpSpPr>
          <a:xfrm flipH="1">
            <a:off x="4241260" y="3479780"/>
            <a:ext cx="1870840" cy="1330130"/>
            <a:chOff x="3505605" y="4547060"/>
            <a:chExt cx="3222855" cy="24765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DF04260-176B-41B2-BA7A-D9451C0BE1D0}"/>
                </a:ext>
              </a:extLst>
            </p:cNvPr>
            <p:cNvGrpSpPr/>
            <p:nvPr/>
          </p:nvGrpSpPr>
          <p:grpSpPr>
            <a:xfrm>
              <a:off x="3505605" y="4547060"/>
              <a:ext cx="3222855" cy="2417268"/>
              <a:chOff x="3208425" y="4330699"/>
              <a:chExt cx="2285595" cy="1917701"/>
            </a:xfrm>
          </p:grpSpPr>
          <p:pic>
            <p:nvPicPr>
              <p:cNvPr id="18" name="Picture 2" descr="The Iterative Process: Experimentation &amp; Validated Learning">
                <a:extLst>
                  <a:ext uri="{FF2B5EF4-FFF2-40B4-BE49-F238E27FC236}">
                    <a16:creationId xmlns:a16="http://schemas.microsoft.com/office/drawing/2014/main" id="{BD523A0C-CC87-4001-B51A-8F14A4534B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00" t="3773" r="27000" b="16015"/>
              <a:stretch/>
            </p:blipFill>
            <p:spPr bwMode="auto">
              <a:xfrm>
                <a:off x="3429000" y="4330699"/>
                <a:ext cx="1905000" cy="1917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5DE2F99-AF61-4FD3-B237-D9F0D5010DE1}"/>
                  </a:ext>
                </a:extLst>
              </p:cNvPr>
              <p:cNvSpPr/>
              <p:nvPr/>
            </p:nvSpPr>
            <p:spPr>
              <a:xfrm>
                <a:off x="5158740" y="5722620"/>
                <a:ext cx="335280" cy="38862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53CD2B0B-D134-4228-9E65-3A6F1B30E47B}"/>
                  </a:ext>
                </a:extLst>
              </p:cNvPr>
              <p:cNvSpPr/>
              <p:nvPr/>
            </p:nvSpPr>
            <p:spPr>
              <a:xfrm rot="13541790">
                <a:off x="3175907" y="5021870"/>
                <a:ext cx="434229" cy="369194"/>
              </a:xfrm>
              <a:prstGeom prst="triangle">
                <a:avLst>
                  <a:gd name="adj" fmla="val 1051"/>
                </a:avLst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6BA8B21-7CE1-456A-BF8E-A52A87A10BE3}"/>
                  </a:ext>
                </a:extLst>
              </p:cNvPr>
              <p:cNvSpPr/>
              <p:nvPr/>
            </p:nvSpPr>
            <p:spPr>
              <a:xfrm>
                <a:off x="3676774" y="5206467"/>
                <a:ext cx="335280" cy="104673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E2DA61-2D36-4915-AB2D-F4245CE447F3}"/>
                </a:ext>
              </a:extLst>
            </p:cNvPr>
            <p:cNvSpPr/>
            <p:nvPr/>
          </p:nvSpPr>
          <p:spPr>
            <a:xfrm>
              <a:off x="3828200" y="4547060"/>
              <a:ext cx="2674620" cy="2476500"/>
            </a:xfrm>
            <a:prstGeom prst="rect">
              <a:avLst/>
            </a:prstGeom>
            <a:solidFill>
              <a:srgbClr val="FFFFFF">
                <a:alpha val="56078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911772-1E13-45B9-9BCF-7AE579E7F25D}"/>
              </a:ext>
            </a:extLst>
          </p:cNvPr>
          <p:cNvGrpSpPr/>
          <p:nvPr/>
        </p:nvGrpSpPr>
        <p:grpSpPr>
          <a:xfrm flipH="1">
            <a:off x="3588593" y="1787745"/>
            <a:ext cx="1820622" cy="1267906"/>
            <a:chOff x="3505605" y="4547060"/>
            <a:chExt cx="3222855" cy="24765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C59313-43D5-4FE0-B66C-F4064D890AF8}"/>
                </a:ext>
              </a:extLst>
            </p:cNvPr>
            <p:cNvGrpSpPr/>
            <p:nvPr/>
          </p:nvGrpSpPr>
          <p:grpSpPr>
            <a:xfrm>
              <a:off x="3505605" y="4547060"/>
              <a:ext cx="3222855" cy="2417268"/>
              <a:chOff x="3208425" y="4330699"/>
              <a:chExt cx="2285595" cy="1917701"/>
            </a:xfrm>
          </p:grpSpPr>
          <p:pic>
            <p:nvPicPr>
              <p:cNvPr id="25" name="Picture 2" descr="The Iterative Process: Experimentation &amp; Validated Learning">
                <a:extLst>
                  <a:ext uri="{FF2B5EF4-FFF2-40B4-BE49-F238E27FC236}">
                    <a16:creationId xmlns:a16="http://schemas.microsoft.com/office/drawing/2014/main" id="{A0AEC484-BEAD-4FBA-9A8E-465680E2BE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00" t="3773" r="27000" b="16015"/>
              <a:stretch/>
            </p:blipFill>
            <p:spPr bwMode="auto">
              <a:xfrm>
                <a:off x="3429000" y="4330699"/>
                <a:ext cx="1905000" cy="1917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CC809F2-CAEF-413A-BE48-D75AB365372B}"/>
                  </a:ext>
                </a:extLst>
              </p:cNvPr>
              <p:cNvSpPr/>
              <p:nvPr/>
            </p:nvSpPr>
            <p:spPr>
              <a:xfrm>
                <a:off x="5158740" y="5722620"/>
                <a:ext cx="335280" cy="38862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AD71E006-A1F9-4C7A-85EF-282AA8AD90C8}"/>
                  </a:ext>
                </a:extLst>
              </p:cNvPr>
              <p:cNvSpPr/>
              <p:nvPr/>
            </p:nvSpPr>
            <p:spPr>
              <a:xfrm rot="13541790">
                <a:off x="3175907" y="5021870"/>
                <a:ext cx="434229" cy="369194"/>
              </a:xfrm>
              <a:prstGeom prst="triangle">
                <a:avLst>
                  <a:gd name="adj" fmla="val 1051"/>
                </a:avLst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341F3EA-664E-4539-AF43-7C75FE34201F}"/>
                  </a:ext>
                </a:extLst>
              </p:cNvPr>
              <p:cNvSpPr/>
              <p:nvPr/>
            </p:nvSpPr>
            <p:spPr>
              <a:xfrm>
                <a:off x="3676774" y="5206467"/>
                <a:ext cx="335280" cy="104673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5CA4-FD53-4429-A1BE-B60E863D0C4C}"/>
                </a:ext>
              </a:extLst>
            </p:cNvPr>
            <p:cNvSpPr/>
            <p:nvPr/>
          </p:nvSpPr>
          <p:spPr>
            <a:xfrm>
              <a:off x="3828200" y="4547060"/>
              <a:ext cx="2674620" cy="2476500"/>
            </a:xfrm>
            <a:prstGeom prst="rect">
              <a:avLst/>
            </a:prstGeom>
            <a:solidFill>
              <a:srgbClr val="FFFFFF">
                <a:alpha val="56078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032C6F-BF60-4DAC-B7B4-495759BA97B7}"/>
              </a:ext>
            </a:extLst>
          </p:cNvPr>
          <p:cNvGrpSpPr/>
          <p:nvPr/>
        </p:nvGrpSpPr>
        <p:grpSpPr>
          <a:xfrm flipH="1">
            <a:off x="854167" y="2056818"/>
            <a:ext cx="1568340" cy="1267906"/>
            <a:chOff x="3505605" y="4547060"/>
            <a:chExt cx="3222855" cy="24765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068DD65-016D-4CD1-9A82-9C21A1B6A675}"/>
                </a:ext>
              </a:extLst>
            </p:cNvPr>
            <p:cNvGrpSpPr/>
            <p:nvPr/>
          </p:nvGrpSpPr>
          <p:grpSpPr>
            <a:xfrm>
              <a:off x="3505605" y="4547060"/>
              <a:ext cx="3222855" cy="2417268"/>
              <a:chOff x="3208425" y="4330699"/>
              <a:chExt cx="2285595" cy="1917701"/>
            </a:xfrm>
          </p:grpSpPr>
          <p:pic>
            <p:nvPicPr>
              <p:cNvPr id="32" name="Picture 2" descr="The Iterative Process: Experimentation &amp; Validated Learning">
                <a:extLst>
                  <a:ext uri="{FF2B5EF4-FFF2-40B4-BE49-F238E27FC236}">
                    <a16:creationId xmlns:a16="http://schemas.microsoft.com/office/drawing/2014/main" id="{2781C2C1-FF70-473A-A89F-AA300B2DFC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00" t="3773" r="27000" b="16015"/>
              <a:stretch/>
            </p:blipFill>
            <p:spPr bwMode="auto">
              <a:xfrm>
                <a:off x="3429000" y="4330699"/>
                <a:ext cx="1905000" cy="1917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A33E2C0-62D7-4CC8-9409-067FD8F2F184}"/>
                  </a:ext>
                </a:extLst>
              </p:cNvPr>
              <p:cNvSpPr/>
              <p:nvPr/>
            </p:nvSpPr>
            <p:spPr>
              <a:xfrm>
                <a:off x="5158740" y="5722620"/>
                <a:ext cx="335280" cy="38862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61C82E50-98F1-4699-BA6B-D4499B4549AF}"/>
                  </a:ext>
                </a:extLst>
              </p:cNvPr>
              <p:cNvSpPr/>
              <p:nvPr/>
            </p:nvSpPr>
            <p:spPr>
              <a:xfrm rot="13541790">
                <a:off x="3175907" y="5021870"/>
                <a:ext cx="434229" cy="369194"/>
              </a:xfrm>
              <a:prstGeom prst="triangle">
                <a:avLst>
                  <a:gd name="adj" fmla="val 1051"/>
                </a:avLst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CACB25-DF7A-45DA-9A42-9301E668B944}"/>
                  </a:ext>
                </a:extLst>
              </p:cNvPr>
              <p:cNvSpPr/>
              <p:nvPr/>
            </p:nvSpPr>
            <p:spPr>
              <a:xfrm>
                <a:off x="3676774" y="5206467"/>
                <a:ext cx="335280" cy="104673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60D56AB-4190-4920-B4F9-C858AB5DB7BC}"/>
                </a:ext>
              </a:extLst>
            </p:cNvPr>
            <p:cNvSpPr/>
            <p:nvPr/>
          </p:nvSpPr>
          <p:spPr>
            <a:xfrm>
              <a:off x="3828200" y="4547060"/>
              <a:ext cx="2674620" cy="2476500"/>
            </a:xfrm>
            <a:prstGeom prst="rect">
              <a:avLst/>
            </a:prstGeom>
            <a:solidFill>
              <a:srgbClr val="FFFFFF">
                <a:alpha val="56078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5D7736-AD23-42A1-8759-FF90FCE1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Risk management process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14AE156-4B54-4ED8-813F-CA2CDA40A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731772"/>
              </p:ext>
            </p:extLst>
          </p:nvPr>
        </p:nvGraphicFramePr>
        <p:xfrm>
          <a:off x="209550" y="1485731"/>
          <a:ext cx="8724899" cy="361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3218C6-5689-43D6-B1FB-47A0A187093F}"/>
              </a:ext>
            </a:extLst>
          </p:cNvPr>
          <p:cNvSpPr txBox="1"/>
          <p:nvPr/>
        </p:nvSpPr>
        <p:spPr>
          <a:xfrm>
            <a:off x="1426490" y="4771374"/>
            <a:ext cx="6178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Sets the tone for the rest of the risk management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Decides: how to proceed, who should be involved, timing of risk management activities and frequency, overall effort (budget) related to risk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BEFORE</a:t>
            </a:r>
            <a:r>
              <a:rPr lang="en-CA" dirty="0"/>
              <a:t> even identifying project-specific risks</a:t>
            </a:r>
          </a:p>
        </p:txBody>
      </p:sp>
      <p:pic>
        <p:nvPicPr>
          <p:cNvPr id="5" name="Graphic 4" descr="Line arrow: Counter-clockwise curve">
            <a:extLst>
              <a:ext uri="{FF2B5EF4-FFF2-40B4-BE49-F238E27FC236}">
                <a16:creationId xmlns:a16="http://schemas.microsoft.com/office/drawing/2014/main" id="{A5433910-8738-4CC2-817A-C7E46D9D79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612786" flipH="1">
            <a:off x="386596" y="3854063"/>
            <a:ext cx="1188395" cy="118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7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124" y="392704"/>
            <a:ext cx="7989752" cy="108332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Plan Risk Management</a:t>
            </a:r>
            <a:br>
              <a:rPr lang="en-US" dirty="0"/>
            </a:br>
            <a:r>
              <a:rPr lang="en-US" dirty="0"/>
              <a:t>a closer look at </a:t>
            </a:r>
            <a:r>
              <a:rPr lang="en-US" dirty="0" err="1"/>
              <a:t>Itto</a:t>
            </a:r>
            <a:r>
              <a:rPr lang="en-US" sz="1800" dirty="0" err="1"/>
              <a:t>s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6FEAFC-E4D7-4D0A-A0CC-1E164E646E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" t="9386" r="73878" b="54667"/>
          <a:stretch/>
        </p:blipFill>
        <p:spPr>
          <a:xfrm>
            <a:off x="963039" y="2140085"/>
            <a:ext cx="2704289" cy="412519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74ABE2-1208-41BE-AE47-9A74522BC669}"/>
              </a:ext>
            </a:extLst>
          </p:cNvPr>
          <p:cNvCxnSpPr>
            <a:cxnSpLocks/>
          </p:cNvCxnSpPr>
          <p:nvPr/>
        </p:nvCxnSpPr>
        <p:spPr>
          <a:xfrm flipH="1">
            <a:off x="3404682" y="2908570"/>
            <a:ext cx="1322965" cy="520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C61F2D-308B-4CF3-8033-040D5B32D727}"/>
              </a:ext>
            </a:extLst>
          </p:cNvPr>
          <p:cNvSpPr txBox="1"/>
          <p:nvPr/>
        </p:nvSpPr>
        <p:spPr>
          <a:xfrm>
            <a:off x="4727647" y="2690336"/>
            <a:ext cx="3715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 18 components – see page 89 of PMBOK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Includes stakeholder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Includes stakeholder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DC788-D520-4BBA-BA89-23FB7BF0FDD7}"/>
              </a:ext>
            </a:extLst>
          </p:cNvPr>
          <p:cNvSpPr txBox="1"/>
          <p:nvPr/>
        </p:nvSpPr>
        <p:spPr>
          <a:xfrm>
            <a:off x="6138863" y="4950281"/>
            <a:ext cx="2849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PMBOK tools and techniques are summarized in PMBOK Appendix X6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CEB2A6-9F55-464D-8A30-E05BA801B907}"/>
              </a:ext>
            </a:extLst>
          </p:cNvPr>
          <p:cNvCxnSpPr>
            <a:cxnSpLocks/>
          </p:cNvCxnSpPr>
          <p:nvPr/>
        </p:nvCxnSpPr>
        <p:spPr>
          <a:xfrm flipH="1" flipV="1">
            <a:off x="3151762" y="3618689"/>
            <a:ext cx="1575885" cy="87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A6DF18-7FAE-48FB-837F-90DAF0318732}"/>
              </a:ext>
            </a:extLst>
          </p:cNvPr>
          <p:cNvCxnSpPr>
            <a:cxnSpLocks/>
          </p:cNvCxnSpPr>
          <p:nvPr/>
        </p:nvCxnSpPr>
        <p:spPr>
          <a:xfrm flipH="1">
            <a:off x="2529195" y="4260976"/>
            <a:ext cx="2198452" cy="8607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id You Know photos, royalty-free images, graphics, vectors &amp; videos |  Adobe Stock">
            <a:extLst>
              <a:ext uri="{FF2B5EF4-FFF2-40B4-BE49-F238E27FC236}">
                <a16:creationId xmlns:a16="http://schemas.microsoft.com/office/drawing/2014/main" id="{CCE97B99-672F-4A6A-BBC8-6B0BE2E608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" t="8203" r="68406" b="6764"/>
          <a:stretch/>
        </p:blipFill>
        <p:spPr bwMode="auto">
          <a:xfrm>
            <a:off x="5095865" y="4975905"/>
            <a:ext cx="966789" cy="87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43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0E00-273A-4D1C-BB23-69977B2D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 of the </a:t>
            </a:r>
            <a:br>
              <a:rPr lang="en-CA" dirty="0"/>
            </a:br>
            <a:r>
              <a:rPr lang="en-CA" i="1" dirty="0"/>
              <a:t>plan risk management </a:t>
            </a:r>
            <a:r>
              <a:rPr lang="en-CA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AC9E6-99BE-40FA-A868-66262ACE9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33081"/>
            <a:ext cx="7989752" cy="4325211"/>
          </a:xfrm>
        </p:spPr>
        <p:txBody>
          <a:bodyPr>
            <a:normAutofit/>
          </a:bodyPr>
          <a:lstStyle/>
          <a:p>
            <a:r>
              <a:rPr lang="en-US" b="1" dirty="0"/>
              <a:t>Create a plan </a:t>
            </a:r>
            <a:r>
              <a:rPr lang="en-US" dirty="0"/>
              <a:t>for handling risk management (</a:t>
            </a:r>
            <a:r>
              <a:rPr lang="en-US" u="sng" dirty="0"/>
              <a:t>not</a:t>
            </a:r>
            <a:r>
              <a:rPr lang="en-US" dirty="0"/>
              <a:t> the individual risks at this point….but risk management in general)</a:t>
            </a:r>
          </a:p>
          <a:p>
            <a:r>
              <a:rPr lang="en-US" b="1" dirty="0"/>
              <a:t>Adapt policies </a:t>
            </a:r>
            <a:r>
              <a:rPr lang="en-US" dirty="0"/>
              <a:t>and procedures for risk to the needs of the project</a:t>
            </a:r>
          </a:p>
          <a:p>
            <a:r>
              <a:rPr lang="en-US" b="1" dirty="0"/>
              <a:t>Tailor</a:t>
            </a:r>
            <a:r>
              <a:rPr lang="en-US" dirty="0"/>
              <a:t> risk management activities to the needs of the project (the PMBOK is NOT customized for all organizations and projects)</a:t>
            </a:r>
          </a:p>
          <a:p>
            <a:r>
              <a:rPr lang="en-US" dirty="0"/>
              <a:t>Determine </a:t>
            </a:r>
            <a:r>
              <a:rPr lang="en-US" b="1" dirty="0"/>
              <a:t>how you will measure the success of your risk management efforts</a:t>
            </a:r>
            <a:r>
              <a:rPr lang="en-US" dirty="0"/>
              <a:t>.  Use metrics such as how many unidentified risks occurred, risk owners not begin prepared, extra reserve requested, number of fallback plans that needed to be implemented.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0802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2A0B-A83D-43D5-A83A-18450665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should be involved in planning risk management?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DFF0E-7EE3-420D-8008-3CF8F2305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Management Office (PMO) – provides organizational process assets and other inputs; may have generic approach to start with</a:t>
            </a:r>
          </a:p>
          <a:p>
            <a:r>
              <a:rPr lang="en-US" dirty="0"/>
              <a:t>Risk Management Department</a:t>
            </a:r>
          </a:p>
          <a:p>
            <a:r>
              <a:rPr lang="en-US" dirty="0"/>
              <a:t>Finance</a:t>
            </a:r>
          </a:p>
          <a:p>
            <a:r>
              <a:rPr lang="en-US" dirty="0"/>
              <a:t>Governance body</a:t>
            </a:r>
          </a:p>
          <a:p>
            <a:r>
              <a:rPr lang="en-US" dirty="0"/>
              <a:t>Risk team</a:t>
            </a:r>
          </a:p>
          <a:p>
            <a:r>
              <a:rPr lang="en-US" dirty="0"/>
              <a:t>Some stakeholders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3335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0FDF-2FF4-4A07-86AC-DBAFC9FB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Risk management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0E4BD-2DCD-49AE-BF66-D7ED06C6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299257"/>
          </a:xfrm>
        </p:spPr>
        <p:txBody>
          <a:bodyPr>
            <a:normAutofit fontScale="85000" lnSpcReduction="20000"/>
          </a:bodyPr>
          <a:lstStyle/>
          <a:p>
            <a:r>
              <a:rPr lang="en-CA" sz="2600" dirty="0"/>
              <a:t>The risk management plan is developed BEFORE identifying project-specific risks </a:t>
            </a:r>
          </a:p>
          <a:p>
            <a:r>
              <a:rPr lang="en-CA" sz="2600" dirty="0"/>
              <a:t>The risk management plan includes: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Methodology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Roles and responsibilities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Budget for risk management activities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Timing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Definitions of probability and impact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Stakeholder tolerances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Reporting formats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Tracking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196310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2B36-4C94-4322-BA76-BF13266E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Risk management group project (and </a:t>
            </a:r>
            <a:r>
              <a:rPr lang="en-CA"/>
              <a:t>M6 assignment)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4C128-3395-43B4-A241-867B82CE1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4182894"/>
            <a:ext cx="7989752" cy="2402732"/>
          </a:xfrm>
        </p:spPr>
        <p:txBody>
          <a:bodyPr>
            <a:normAutofit/>
          </a:bodyPr>
          <a:lstStyle/>
          <a:p>
            <a:r>
              <a:rPr lang="en-CA" dirty="0"/>
              <a:t>Group project submission consists of a risk management plan and risk register.  Your professor will provide the topic for the project and provide direction on creating groups.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5755D6-0A36-4791-B62B-5AFC6E9CBEE4}"/>
              </a:ext>
            </a:extLst>
          </p:cNvPr>
          <p:cNvSpPr/>
          <p:nvPr/>
        </p:nvSpPr>
        <p:spPr>
          <a:xfrm>
            <a:off x="1361872" y="2373549"/>
            <a:ext cx="1896894" cy="1055451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M6 Risk Register (Individual)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B9DC248-4FF8-4950-870D-3E3E32266A2A}"/>
              </a:ext>
            </a:extLst>
          </p:cNvPr>
          <p:cNvSpPr/>
          <p:nvPr/>
        </p:nvSpPr>
        <p:spPr>
          <a:xfrm>
            <a:off x="3482502" y="2558374"/>
            <a:ext cx="978408" cy="6906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618BE5-9721-45E6-A8B8-AC3FB0704499}"/>
              </a:ext>
            </a:extLst>
          </p:cNvPr>
          <p:cNvSpPr/>
          <p:nvPr/>
        </p:nvSpPr>
        <p:spPr>
          <a:xfrm>
            <a:off x="4683092" y="2373549"/>
            <a:ext cx="1896894" cy="1055451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Risk Management Project (Group)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A50A1A-D564-40F4-BA88-DAF914C43D8F}"/>
              </a:ext>
            </a:extLst>
          </p:cNvPr>
          <p:cNvSpPr txBox="1"/>
          <p:nvPr/>
        </p:nvSpPr>
        <p:spPr>
          <a:xfrm>
            <a:off x="3480948" y="2698299"/>
            <a:ext cx="88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Expand</a:t>
            </a:r>
          </a:p>
        </p:txBody>
      </p:sp>
    </p:spTree>
    <p:extLst>
      <p:ext uri="{BB962C8B-B14F-4D97-AF65-F5344CB8AC3E}">
        <p14:creationId xmlns:p14="http://schemas.microsoft.com/office/powerpoint/2010/main" val="41090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5664-DDDE-4FAC-BA43-48B30B9A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Homework and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D6D7-6FB9-4290-AEF3-E5549DC1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8004"/>
            <a:ext cx="7989752" cy="1987536"/>
          </a:xfrm>
        </p:spPr>
        <p:txBody>
          <a:bodyPr>
            <a:normAutofit/>
          </a:bodyPr>
          <a:lstStyle/>
          <a:p>
            <a:r>
              <a:rPr lang="en-CA" dirty="0"/>
              <a:t>Upcoming M3 readings per Course at a Glance summary (i.e., readings from Kerzner, PMBOK, Newton)</a:t>
            </a:r>
          </a:p>
          <a:p>
            <a:r>
              <a:rPr lang="en-CA" dirty="0"/>
              <a:t>Assignments and quizzes, check the Course at a Glance and  FOL/Content/Course Assignments &amp; FOL/Evaluations/Quizzes </a:t>
            </a:r>
          </a:p>
        </p:txBody>
      </p:sp>
    </p:spTree>
    <p:extLst>
      <p:ext uri="{BB962C8B-B14F-4D97-AF65-F5344CB8AC3E}">
        <p14:creationId xmlns:p14="http://schemas.microsoft.com/office/powerpoint/2010/main" val="205405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/>
          </a:p>
          <a:p>
            <a:r>
              <a:rPr lang="en-US" dirty="0"/>
              <a:t>PMBOK Risk Management Overview</a:t>
            </a:r>
          </a:p>
          <a:p>
            <a:r>
              <a:rPr lang="en-US" dirty="0"/>
              <a:t>What you need before you can effectively begin risk management</a:t>
            </a:r>
          </a:p>
          <a:p>
            <a:r>
              <a:rPr lang="en-US" dirty="0"/>
              <a:t>What are companies doing for risk management?</a:t>
            </a:r>
          </a:p>
          <a:p>
            <a:r>
              <a:rPr lang="en-US" dirty="0"/>
              <a:t>Planning risk management</a:t>
            </a:r>
          </a:p>
          <a:p>
            <a:r>
              <a:rPr lang="en-US" dirty="0"/>
              <a:t>Risk management group project</a:t>
            </a:r>
          </a:p>
          <a:p>
            <a:r>
              <a:rPr lang="en-US" dirty="0"/>
              <a:t>Homework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694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5E91-4C3F-4385-849B-7E553B15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582C5-D272-40A7-8C1C-18C42CAA2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Project risk:  An __________ event or condition that, if it occurs, has a _________  or ________ effect on one or more project objects such as scope, schedule, cost and quality.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 risk can be a threat or a(n) __________.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 fact </a:t>
            </a:r>
            <a:r>
              <a:rPr lang="en-CA" u="sng" dirty="0"/>
              <a:t>is/is not </a:t>
            </a:r>
            <a:r>
              <a:rPr lang="en-CA" dirty="0"/>
              <a:t>a risk.</a:t>
            </a:r>
          </a:p>
        </p:txBody>
      </p:sp>
    </p:spTree>
    <p:extLst>
      <p:ext uri="{BB962C8B-B14F-4D97-AF65-F5344CB8AC3E}">
        <p14:creationId xmlns:p14="http://schemas.microsoft.com/office/powerpoint/2010/main" val="75988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5E91-4C3F-4385-849B-7E553B15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582C5-D272-40A7-8C1C-18C42CAA2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Project risk:  An </a:t>
            </a:r>
            <a:r>
              <a:rPr lang="en-CA" dirty="0">
                <a:solidFill>
                  <a:srgbClr val="FF0000"/>
                </a:solidFill>
              </a:rPr>
              <a:t>uncertain</a:t>
            </a:r>
            <a:r>
              <a:rPr lang="en-CA" dirty="0"/>
              <a:t> event or condition that, if it occurs, has a </a:t>
            </a:r>
            <a:r>
              <a:rPr lang="en-CA" dirty="0">
                <a:solidFill>
                  <a:srgbClr val="FF0000"/>
                </a:solidFill>
              </a:rPr>
              <a:t>positive</a:t>
            </a:r>
            <a:r>
              <a:rPr lang="en-CA" dirty="0"/>
              <a:t> or </a:t>
            </a:r>
            <a:r>
              <a:rPr lang="en-CA" dirty="0">
                <a:solidFill>
                  <a:srgbClr val="FF0000"/>
                </a:solidFill>
              </a:rPr>
              <a:t>negative</a:t>
            </a:r>
            <a:r>
              <a:rPr lang="en-CA" dirty="0"/>
              <a:t> effect on one or more project objects such as scope, schedule, cost and quality.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 risk can be a threat or an </a:t>
            </a:r>
            <a:r>
              <a:rPr lang="en-CA" dirty="0">
                <a:solidFill>
                  <a:srgbClr val="FF0000"/>
                </a:solidFill>
              </a:rPr>
              <a:t>opportunity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 fact </a:t>
            </a:r>
            <a:r>
              <a:rPr lang="en-CA" dirty="0">
                <a:solidFill>
                  <a:srgbClr val="FF0000"/>
                </a:solidFill>
              </a:rPr>
              <a:t>is not </a:t>
            </a:r>
            <a:r>
              <a:rPr lang="en-CA" dirty="0"/>
              <a:t>a risk.</a:t>
            </a:r>
          </a:p>
        </p:txBody>
      </p:sp>
    </p:spTree>
    <p:extLst>
      <p:ext uri="{BB962C8B-B14F-4D97-AF65-F5344CB8AC3E}">
        <p14:creationId xmlns:p14="http://schemas.microsoft.com/office/powerpoint/2010/main" val="308490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3B4775-494F-4278-903E-678416F56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47" y="256104"/>
            <a:ext cx="6595353" cy="6601896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EE0A841B-E211-4D2D-9407-114BE5E4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PMBOK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C4049F7-AA09-4B9D-9427-9F0B1531C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2228003"/>
            <a:ext cx="2082800" cy="1823297"/>
          </a:xfrm>
        </p:spPr>
        <p:txBody>
          <a:bodyPr/>
          <a:lstStyle/>
          <a:p>
            <a:r>
              <a:rPr lang="en-CA" dirty="0"/>
              <a:t>Seven processes</a:t>
            </a:r>
          </a:p>
          <a:p>
            <a:r>
              <a:rPr lang="en-CA" dirty="0"/>
              <a:t>How do they interact?</a:t>
            </a:r>
          </a:p>
        </p:txBody>
      </p:sp>
    </p:spTree>
    <p:extLst>
      <p:ext uri="{BB962C8B-B14F-4D97-AF65-F5344CB8AC3E}">
        <p14:creationId xmlns:p14="http://schemas.microsoft.com/office/powerpoint/2010/main" val="253872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7736-AD23-42A1-8759-FF90FCE1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Risk management process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14AE156-4B54-4ED8-813F-CA2CDA40A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161281"/>
              </p:ext>
            </p:extLst>
          </p:nvPr>
        </p:nvGraphicFramePr>
        <p:xfrm>
          <a:off x="209550" y="1923397"/>
          <a:ext cx="8724899" cy="361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69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EF17C963-6A59-4FC7-AF54-BA102953597E}"/>
              </a:ext>
            </a:extLst>
          </p:cNvPr>
          <p:cNvGrpSpPr/>
          <p:nvPr/>
        </p:nvGrpSpPr>
        <p:grpSpPr>
          <a:xfrm flipH="1">
            <a:off x="2670520" y="4278544"/>
            <a:ext cx="2404111" cy="1867976"/>
            <a:chOff x="3505605" y="4547060"/>
            <a:chExt cx="3222855" cy="24765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9E746C3-A604-45E5-94C9-BE846F345071}"/>
                </a:ext>
              </a:extLst>
            </p:cNvPr>
            <p:cNvGrpSpPr/>
            <p:nvPr/>
          </p:nvGrpSpPr>
          <p:grpSpPr>
            <a:xfrm>
              <a:off x="3505605" y="4547060"/>
              <a:ext cx="3222855" cy="2417268"/>
              <a:chOff x="3208425" y="4330699"/>
              <a:chExt cx="2285595" cy="1917701"/>
            </a:xfrm>
          </p:grpSpPr>
          <p:pic>
            <p:nvPicPr>
              <p:cNvPr id="27" name="Picture 2" descr="The Iterative Process: Experimentation &amp; Validated Learning">
                <a:extLst>
                  <a:ext uri="{FF2B5EF4-FFF2-40B4-BE49-F238E27FC236}">
                    <a16:creationId xmlns:a16="http://schemas.microsoft.com/office/drawing/2014/main" id="{3E40E121-0F42-4E8F-BF3C-E8308E8E70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00" t="3773" r="27000" b="16015"/>
              <a:stretch/>
            </p:blipFill>
            <p:spPr bwMode="auto">
              <a:xfrm>
                <a:off x="3429000" y="4330699"/>
                <a:ext cx="1905000" cy="1917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96E6FFF-0F55-4D87-90EA-D6D8BF461A43}"/>
                  </a:ext>
                </a:extLst>
              </p:cNvPr>
              <p:cNvSpPr/>
              <p:nvPr/>
            </p:nvSpPr>
            <p:spPr>
              <a:xfrm>
                <a:off x="5158740" y="5722620"/>
                <a:ext cx="335280" cy="38862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017F30BB-B8A4-406C-A2D0-0FDCB7D126B2}"/>
                  </a:ext>
                </a:extLst>
              </p:cNvPr>
              <p:cNvSpPr/>
              <p:nvPr/>
            </p:nvSpPr>
            <p:spPr>
              <a:xfrm rot="13541790">
                <a:off x="3175907" y="5021870"/>
                <a:ext cx="434229" cy="369194"/>
              </a:xfrm>
              <a:prstGeom prst="triangle">
                <a:avLst>
                  <a:gd name="adj" fmla="val 1051"/>
                </a:avLst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0A5F0E4-CF55-4406-8A81-CFE0FAC38615}"/>
                  </a:ext>
                </a:extLst>
              </p:cNvPr>
              <p:cNvSpPr/>
              <p:nvPr/>
            </p:nvSpPr>
            <p:spPr>
              <a:xfrm>
                <a:off x="3676774" y="5206467"/>
                <a:ext cx="335280" cy="104673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274B5D0-EE4B-4CFC-BDD3-F97DFF2E47CB}"/>
                </a:ext>
              </a:extLst>
            </p:cNvPr>
            <p:cNvSpPr/>
            <p:nvPr/>
          </p:nvSpPr>
          <p:spPr>
            <a:xfrm>
              <a:off x="3828200" y="4547060"/>
              <a:ext cx="2674620" cy="2476500"/>
            </a:xfrm>
            <a:prstGeom prst="rect">
              <a:avLst/>
            </a:prstGeom>
            <a:solidFill>
              <a:srgbClr val="FFFFFF">
                <a:alpha val="56078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CA470A6-E804-49EC-99E0-D58AD41955A6}"/>
              </a:ext>
            </a:extLst>
          </p:cNvPr>
          <p:cNvGrpSpPr/>
          <p:nvPr/>
        </p:nvGrpSpPr>
        <p:grpSpPr>
          <a:xfrm flipH="1">
            <a:off x="3988780" y="2075501"/>
            <a:ext cx="2404111" cy="1867976"/>
            <a:chOff x="3505605" y="4547060"/>
            <a:chExt cx="3222855" cy="24765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3ADE81C-B711-4742-99DC-0E1456610C0C}"/>
                </a:ext>
              </a:extLst>
            </p:cNvPr>
            <p:cNvGrpSpPr/>
            <p:nvPr/>
          </p:nvGrpSpPr>
          <p:grpSpPr>
            <a:xfrm>
              <a:off x="3505605" y="4547060"/>
              <a:ext cx="3222855" cy="2417268"/>
              <a:chOff x="3208425" y="4330699"/>
              <a:chExt cx="2285595" cy="1917701"/>
            </a:xfrm>
          </p:grpSpPr>
          <p:pic>
            <p:nvPicPr>
              <p:cNvPr id="34" name="Picture 2" descr="The Iterative Process: Experimentation &amp; Validated Learning">
                <a:extLst>
                  <a:ext uri="{FF2B5EF4-FFF2-40B4-BE49-F238E27FC236}">
                    <a16:creationId xmlns:a16="http://schemas.microsoft.com/office/drawing/2014/main" id="{A1EAA77C-53B2-469F-B863-101DEF0FA8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00" t="3773" r="27000" b="16015"/>
              <a:stretch/>
            </p:blipFill>
            <p:spPr bwMode="auto">
              <a:xfrm>
                <a:off x="3429000" y="4330699"/>
                <a:ext cx="1905000" cy="1917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446EE86-5250-4532-AF88-F35660D77260}"/>
                  </a:ext>
                </a:extLst>
              </p:cNvPr>
              <p:cNvSpPr/>
              <p:nvPr/>
            </p:nvSpPr>
            <p:spPr>
              <a:xfrm>
                <a:off x="5158740" y="5722620"/>
                <a:ext cx="335280" cy="38862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E76E788A-237E-4188-884C-3B9C9510B73B}"/>
                  </a:ext>
                </a:extLst>
              </p:cNvPr>
              <p:cNvSpPr/>
              <p:nvPr/>
            </p:nvSpPr>
            <p:spPr>
              <a:xfrm rot="13541790">
                <a:off x="3175907" y="5021870"/>
                <a:ext cx="434229" cy="369194"/>
              </a:xfrm>
              <a:prstGeom prst="triangle">
                <a:avLst>
                  <a:gd name="adj" fmla="val 1051"/>
                </a:avLst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0FA59B8-407B-4A50-8C36-ADE6DF587CAE}"/>
                  </a:ext>
                </a:extLst>
              </p:cNvPr>
              <p:cNvSpPr/>
              <p:nvPr/>
            </p:nvSpPr>
            <p:spPr>
              <a:xfrm>
                <a:off x="3676774" y="5206467"/>
                <a:ext cx="335280" cy="104673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C76AFA3-44EC-4FC5-88F0-C0BD6D2D2922}"/>
                </a:ext>
              </a:extLst>
            </p:cNvPr>
            <p:cNvSpPr/>
            <p:nvPr/>
          </p:nvSpPr>
          <p:spPr>
            <a:xfrm>
              <a:off x="3828200" y="4547060"/>
              <a:ext cx="2674620" cy="2476500"/>
            </a:xfrm>
            <a:prstGeom prst="rect">
              <a:avLst/>
            </a:prstGeom>
            <a:solidFill>
              <a:srgbClr val="FFFFFF">
                <a:alpha val="56078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52D82C4-9F5E-41AA-A8E5-2F7A8AB21594}"/>
              </a:ext>
            </a:extLst>
          </p:cNvPr>
          <p:cNvGrpSpPr/>
          <p:nvPr/>
        </p:nvGrpSpPr>
        <p:grpSpPr>
          <a:xfrm flipH="1">
            <a:off x="6023529" y="3893863"/>
            <a:ext cx="2404111" cy="1867976"/>
            <a:chOff x="3505605" y="4547060"/>
            <a:chExt cx="3222855" cy="24765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F9372ED-D214-49E4-9ED4-83E13B398E06}"/>
                </a:ext>
              </a:extLst>
            </p:cNvPr>
            <p:cNvGrpSpPr/>
            <p:nvPr/>
          </p:nvGrpSpPr>
          <p:grpSpPr>
            <a:xfrm>
              <a:off x="3505605" y="4547060"/>
              <a:ext cx="3222855" cy="2417268"/>
              <a:chOff x="3208425" y="4330699"/>
              <a:chExt cx="2285595" cy="1917701"/>
            </a:xfrm>
          </p:grpSpPr>
          <p:pic>
            <p:nvPicPr>
              <p:cNvPr id="41" name="Picture 2" descr="The Iterative Process: Experimentation &amp; Validated Learning">
                <a:extLst>
                  <a:ext uri="{FF2B5EF4-FFF2-40B4-BE49-F238E27FC236}">
                    <a16:creationId xmlns:a16="http://schemas.microsoft.com/office/drawing/2014/main" id="{BD57F6D6-B582-404E-B255-2865AEA83E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00" t="3773" r="27000" b="16015"/>
              <a:stretch/>
            </p:blipFill>
            <p:spPr bwMode="auto">
              <a:xfrm>
                <a:off x="3429000" y="4330699"/>
                <a:ext cx="1905000" cy="1917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8551C1C-24C2-47C9-84AF-C88D22D4AD37}"/>
                  </a:ext>
                </a:extLst>
              </p:cNvPr>
              <p:cNvSpPr/>
              <p:nvPr/>
            </p:nvSpPr>
            <p:spPr>
              <a:xfrm>
                <a:off x="5158740" y="5722620"/>
                <a:ext cx="335280" cy="38862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DD73D1E3-AB15-4520-B1C6-EAC74D5A5838}"/>
                  </a:ext>
                </a:extLst>
              </p:cNvPr>
              <p:cNvSpPr/>
              <p:nvPr/>
            </p:nvSpPr>
            <p:spPr>
              <a:xfrm rot="13541790">
                <a:off x="3175907" y="5021870"/>
                <a:ext cx="434229" cy="369194"/>
              </a:xfrm>
              <a:prstGeom prst="triangle">
                <a:avLst>
                  <a:gd name="adj" fmla="val 1051"/>
                </a:avLst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78E5E64-D01C-408B-84B3-938DB0406058}"/>
                  </a:ext>
                </a:extLst>
              </p:cNvPr>
              <p:cNvSpPr/>
              <p:nvPr/>
            </p:nvSpPr>
            <p:spPr>
              <a:xfrm>
                <a:off x="3676774" y="5206467"/>
                <a:ext cx="335280" cy="104673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E8E776B-A852-4041-886F-419505277597}"/>
                </a:ext>
              </a:extLst>
            </p:cNvPr>
            <p:cNvSpPr/>
            <p:nvPr/>
          </p:nvSpPr>
          <p:spPr>
            <a:xfrm>
              <a:off x="3828200" y="4547060"/>
              <a:ext cx="2674620" cy="2476500"/>
            </a:xfrm>
            <a:prstGeom prst="rect">
              <a:avLst/>
            </a:prstGeom>
            <a:solidFill>
              <a:srgbClr val="FFFFFF">
                <a:alpha val="56078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4E595C-BB05-493F-A1C4-A2F233FC74AF}"/>
              </a:ext>
            </a:extLst>
          </p:cNvPr>
          <p:cNvGrpSpPr/>
          <p:nvPr/>
        </p:nvGrpSpPr>
        <p:grpSpPr>
          <a:xfrm flipH="1">
            <a:off x="415000" y="1893484"/>
            <a:ext cx="2404111" cy="1867976"/>
            <a:chOff x="3505605" y="4547060"/>
            <a:chExt cx="3222855" cy="24765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D5A9E7C-CF6E-4933-8009-4F2F197D203A}"/>
                </a:ext>
              </a:extLst>
            </p:cNvPr>
            <p:cNvGrpSpPr/>
            <p:nvPr/>
          </p:nvGrpSpPr>
          <p:grpSpPr>
            <a:xfrm>
              <a:off x="3505605" y="4547060"/>
              <a:ext cx="3222855" cy="2417268"/>
              <a:chOff x="3208425" y="4330699"/>
              <a:chExt cx="2285595" cy="1917701"/>
            </a:xfrm>
          </p:grpSpPr>
          <p:pic>
            <p:nvPicPr>
              <p:cNvPr id="20" name="Picture 2" descr="The Iterative Process: Experimentation &amp; Validated Learning">
                <a:extLst>
                  <a:ext uri="{FF2B5EF4-FFF2-40B4-BE49-F238E27FC236}">
                    <a16:creationId xmlns:a16="http://schemas.microsoft.com/office/drawing/2014/main" id="{850C33E1-F5E9-47AE-B6F7-6A8B365EE5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00" t="3773" r="27000" b="16015"/>
              <a:stretch/>
            </p:blipFill>
            <p:spPr bwMode="auto">
              <a:xfrm>
                <a:off x="3429000" y="4330699"/>
                <a:ext cx="1905000" cy="1917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9861024-66CE-4A91-9667-F0E4B2AA004C}"/>
                  </a:ext>
                </a:extLst>
              </p:cNvPr>
              <p:cNvSpPr/>
              <p:nvPr/>
            </p:nvSpPr>
            <p:spPr>
              <a:xfrm>
                <a:off x="5158740" y="5722620"/>
                <a:ext cx="335280" cy="38862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B758B192-F420-43FF-BE5B-1DD6998A4997}"/>
                  </a:ext>
                </a:extLst>
              </p:cNvPr>
              <p:cNvSpPr/>
              <p:nvPr/>
            </p:nvSpPr>
            <p:spPr>
              <a:xfrm rot="13541790">
                <a:off x="3175907" y="5021870"/>
                <a:ext cx="434229" cy="369194"/>
              </a:xfrm>
              <a:prstGeom prst="triangle">
                <a:avLst>
                  <a:gd name="adj" fmla="val 1051"/>
                </a:avLst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3DC5506-45EC-4C23-B1AC-8D4C631E32B9}"/>
                  </a:ext>
                </a:extLst>
              </p:cNvPr>
              <p:cNvSpPr/>
              <p:nvPr/>
            </p:nvSpPr>
            <p:spPr>
              <a:xfrm>
                <a:off x="3676774" y="5206467"/>
                <a:ext cx="335280" cy="104673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36BE14-65F4-4457-AF23-BEBB1EA0BDFE}"/>
                </a:ext>
              </a:extLst>
            </p:cNvPr>
            <p:cNvSpPr/>
            <p:nvPr/>
          </p:nvSpPr>
          <p:spPr>
            <a:xfrm>
              <a:off x="3828200" y="4547060"/>
              <a:ext cx="2674620" cy="2476500"/>
            </a:xfrm>
            <a:prstGeom prst="rect">
              <a:avLst/>
            </a:prstGeom>
            <a:solidFill>
              <a:srgbClr val="FFFFFF">
                <a:alpha val="56078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5D7736-AD23-42A1-8759-FF90FCE1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Risk management process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14AE156-4B54-4ED8-813F-CA2CDA40A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749237"/>
              </p:ext>
            </p:extLst>
          </p:nvPr>
        </p:nvGraphicFramePr>
        <p:xfrm>
          <a:off x="209550" y="2049041"/>
          <a:ext cx="8724899" cy="361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2DAD0CA-5229-4635-BD88-D1663837988A}"/>
              </a:ext>
            </a:extLst>
          </p:cNvPr>
          <p:cNvSpPr txBox="1"/>
          <p:nvPr/>
        </p:nvSpPr>
        <p:spPr>
          <a:xfrm>
            <a:off x="209550" y="6275358"/>
            <a:ext cx="69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IMPORTANT</a:t>
            </a:r>
            <a:r>
              <a:rPr lang="en-CA" dirty="0"/>
              <a:t>: </a:t>
            </a:r>
            <a:r>
              <a:rPr lang="en-CA" u="sng" dirty="0"/>
              <a:t>Iterative</a:t>
            </a:r>
            <a:r>
              <a:rPr lang="en-CA" dirty="0"/>
              <a:t> process throughout the entire project life cycle</a:t>
            </a:r>
          </a:p>
        </p:txBody>
      </p:sp>
    </p:spTree>
    <p:extLst>
      <p:ext uri="{BB962C8B-B14F-4D97-AF65-F5344CB8AC3E}">
        <p14:creationId xmlns:p14="http://schemas.microsoft.com/office/powerpoint/2010/main" val="402302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6783"/>
            <a:ext cx="7989752" cy="1532587"/>
          </a:xfrm>
        </p:spPr>
        <p:txBody>
          <a:bodyPr>
            <a:normAutofit/>
          </a:bodyPr>
          <a:lstStyle/>
          <a:p>
            <a:r>
              <a:rPr lang="en-US" dirty="0"/>
              <a:t>What You Need Before You Can Effectively Begin Risk Management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20999"/>
            <a:ext cx="7989752" cy="2791469"/>
          </a:xfrm>
        </p:spPr>
        <p:txBody>
          <a:bodyPr/>
          <a:lstStyle/>
          <a:p>
            <a:r>
              <a:rPr lang="en-US" dirty="0"/>
              <a:t>Certain things must be done before you can adequately complete risk management.</a:t>
            </a:r>
          </a:p>
          <a:p>
            <a:r>
              <a:rPr lang="en-US" dirty="0"/>
              <a:t>Effective risk management must occur within a </a:t>
            </a:r>
            <a:r>
              <a:rPr lang="en-US" u="sng" dirty="0"/>
              <a:t>properly executed project management process.</a:t>
            </a:r>
          </a:p>
          <a:p>
            <a:r>
              <a:rPr lang="en-US" dirty="0"/>
              <a:t>Without the necessary inputs, some </a:t>
            </a:r>
            <a:r>
              <a:rPr lang="en-US" u="sng" dirty="0"/>
              <a:t>risks will remain unidentified</a:t>
            </a:r>
            <a:r>
              <a:rPr lang="en-US" dirty="0"/>
              <a:t>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188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E1BE-DE86-480E-BDD2-4D8BF72E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8A27-316F-4B4B-9180-49C30B93C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2" y="2228003"/>
            <a:ext cx="2331592" cy="36307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the inputs we need for Risk Management as identified in the PMBOK.</a:t>
            </a:r>
          </a:p>
          <a:p>
            <a:r>
              <a:rPr lang="en-US" dirty="0"/>
              <a:t>Many inputs are repeated across the risk management steps.  Example: organizational process assets.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B4775-494F-4278-903E-678416F56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47" y="256104"/>
            <a:ext cx="6595353" cy="660189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D83011C-6B6C-4289-B2F8-82AB210F56F6}"/>
              </a:ext>
            </a:extLst>
          </p:cNvPr>
          <p:cNvCxnSpPr/>
          <p:nvPr/>
        </p:nvCxnSpPr>
        <p:spPr>
          <a:xfrm>
            <a:off x="2772383" y="1333059"/>
            <a:ext cx="0" cy="89494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F2E01D-F764-456B-B587-2A2F2D5B01DE}"/>
              </a:ext>
            </a:extLst>
          </p:cNvPr>
          <p:cNvCxnSpPr>
            <a:cxnSpLocks/>
          </p:cNvCxnSpPr>
          <p:nvPr/>
        </p:nvCxnSpPr>
        <p:spPr>
          <a:xfrm>
            <a:off x="4426085" y="1333059"/>
            <a:ext cx="0" cy="112803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D9D5F4-B86F-43C3-8B7B-F4C5DF9386D0}"/>
              </a:ext>
            </a:extLst>
          </p:cNvPr>
          <p:cNvCxnSpPr>
            <a:cxnSpLocks/>
          </p:cNvCxnSpPr>
          <p:nvPr/>
        </p:nvCxnSpPr>
        <p:spPr>
          <a:xfrm>
            <a:off x="6050604" y="1333059"/>
            <a:ext cx="0" cy="78757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F7B8C2-C0C6-4AC2-BE11-74792D87EB74}"/>
              </a:ext>
            </a:extLst>
          </p:cNvPr>
          <p:cNvCxnSpPr>
            <a:cxnSpLocks/>
          </p:cNvCxnSpPr>
          <p:nvPr/>
        </p:nvCxnSpPr>
        <p:spPr>
          <a:xfrm>
            <a:off x="7694578" y="1333059"/>
            <a:ext cx="0" cy="78757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0BC037-AF07-4695-93C5-27D9FD93F475}"/>
              </a:ext>
            </a:extLst>
          </p:cNvPr>
          <p:cNvCxnSpPr>
            <a:cxnSpLocks/>
          </p:cNvCxnSpPr>
          <p:nvPr/>
        </p:nvCxnSpPr>
        <p:spPr>
          <a:xfrm>
            <a:off x="2772382" y="3764974"/>
            <a:ext cx="1" cy="79729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BCD127-C948-4C0F-A349-902C172B7D05}"/>
              </a:ext>
            </a:extLst>
          </p:cNvPr>
          <p:cNvCxnSpPr>
            <a:cxnSpLocks/>
          </p:cNvCxnSpPr>
          <p:nvPr/>
        </p:nvCxnSpPr>
        <p:spPr>
          <a:xfrm>
            <a:off x="4426085" y="4737740"/>
            <a:ext cx="0" cy="57356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DD2F92-DACB-4FD8-9FAF-D3B747D00FFB}"/>
              </a:ext>
            </a:extLst>
          </p:cNvPr>
          <p:cNvCxnSpPr>
            <a:cxnSpLocks/>
          </p:cNvCxnSpPr>
          <p:nvPr/>
        </p:nvCxnSpPr>
        <p:spPr>
          <a:xfrm>
            <a:off x="6050604" y="4212446"/>
            <a:ext cx="0" cy="52529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7441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noFill/>
        <a:ln w="38100">
          <a:solidFill>
            <a:srgbClr val="FFFF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2972</TotalTime>
  <Words>944</Words>
  <Application>Microsoft Office PowerPoint</Application>
  <PresentationFormat>On-screen Show (4:3)</PresentationFormat>
  <Paragraphs>134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Wingdings</vt:lpstr>
      <vt:lpstr>Wingdings 2</vt:lpstr>
      <vt:lpstr>Dividend</vt:lpstr>
      <vt:lpstr>Module 2 </vt:lpstr>
      <vt:lpstr>Module agenda</vt:lpstr>
      <vt:lpstr>From last week</vt:lpstr>
      <vt:lpstr>From last week</vt:lpstr>
      <vt:lpstr>PMBOK</vt:lpstr>
      <vt:lpstr>Risk management process</vt:lpstr>
      <vt:lpstr>Risk management process</vt:lpstr>
      <vt:lpstr>What You Need Before You Can Effectively Begin Risk Management</vt:lpstr>
      <vt:lpstr>Inputs</vt:lpstr>
      <vt:lpstr>Why are these inputs required?</vt:lpstr>
      <vt:lpstr>What are organizations doing for risk management</vt:lpstr>
      <vt:lpstr> Plan Risk Management</vt:lpstr>
      <vt:lpstr>Risk management process</vt:lpstr>
      <vt:lpstr> Plan Risk Management a closer look at Ittos</vt:lpstr>
      <vt:lpstr>Objectives of the  plan risk management process</vt:lpstr>
      <vt:lpstr>Who should be involved in planning risk management?</vt:lpstr>
      <vt:lpstr>Risk management plan</vt:lpstr>
      <vt:lpstr>Risk management group project (and M6 assignment)</vt:lpstr>
      <vt:lpstr>Homework and evaluations</vt:lpstr>
    </vt:vector>
  </TitlesOfParts>
  <Company>Fanshawe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MGMT 6084 Project management</dc:title>
  <dc:creator>Brookes, Robert</dc:creator>
  <cp:lastModifiedBy>Hayes, Noel</cp:lastModifiedBy>
  <cp:revision>141</cp:revision>
  <cp:lastPrinted>2020-10-01T14:20:44Z</cp:lastPrinted>
  <dcterms:created xsi:type="dcterms:W3CDTF">2018-08-19T17:39:37Z</dcterms:created>
  <dcterms:modified xsi:type="dcterms:W3CDTF">2024-01-11T17:23:54Z</dcterms:modified>
</cp:coreProperties>
</file>