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05E"/>
    <a:srgbClr val="96004B"/>
    <a:srgbClr val="FF3399"/>
    <a:srgbClr val="1C6DF0"/>
    <a:srgbClr val="845D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2563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gumadu, Grace" userId="51c38d02-89d1-4b4f-a98d-f88b9a01197f" providerId="ADAL" clId="{A1A49E53-F37E-4DB4-812F-43731A519BD2}"/>
    <pc:docChg chg="undo custSel modSld">
      <pc:chgData name="Agumadu, Grace" userId="51c38d02-89d1-4b4f-a98d-f88b9a01197f" providerId="ADAL" clId="{A1A49E53-F37E-4DB4-812F-43731A519BD2}" dt="2024-03-19T14:01:48.305" v="25" actId="20577"/>
      <pc:docMkLst>
        <pc:docMk/>
      </pc:docMkLst>
      <pc:sldChg chg="modSp mod">
        <pc:chgData name="Agumadu, Grace" userId="51c38d02-89d1-4b4f-a98d-f88b9a01197f" providerId="ADAL" clId="{A1A49E53-F37E-4DB4-812F-43731A519BD2}" dt="2024-03-19T14:01:48.305" v="25" actId="20577"/>
        <pc:sldMkLst>
          <pc:docMk/>
          <pc:sldMk cId="0" sldId="256"/>
        </pc:sldMkLst>
        <pc:spChg chg="mod">
          <ac:chgData name="Agumadu, Grace" userId="51c38d02-89d1-4b4f-a98d-f88b9a01197f" providerId="ADAL" clId="{A1A49E53-F37E-4DB4-812F-43731A519BD2}" dt="2024-03-19T14:01:48.305" v="25" actId="20577"/>
          <ac:spMkLst>
            <pc:docMk/>
            <pc:sldMk cId="0" sldId="256"/>
            <ac:spMk id="7" creationId="{E2AB3091-1604-E3E4-0C56-5BF12B7D005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7746955"/>
            <a:ext cx="7772400" cy="231144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9601333"/>
            <a:ext cx="7772400" cy="400685"/>
          </a:xfrm>
          <a:custGeom>
            <a:avLst/>
            <a:gdLst/>
            <a:ahLst/>
            <a:cxnLst/>
            <a:rect l="l" t="t" r="r" b="b"/>
            <a:pathLst>
              <a:path w="7772400" h="400684">
                <a:moveTo>
                  <a:pt x="0" y="0"/>
                </a:moveTo>
                <a:lnTo>
                  <a:pt x="0" y="400338"/>
                </a:lnTo>
                <a:lnTo>
                  <a:pt x="7772400" y="400338"/>
                </a:lnTo>
                <a:lnTo>
                  <a:pt x="777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7772400" cy="798837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975031"/>
            <a:ext cx="5960516" cy="701257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355765" y="8355034"/>
            <a:ext cx="113594" cy="17380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348604" y="8768746"/>
            <a:ext cx="130295" cy="18779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318948" y="8579591"/>
            <a:ext cx="188625" cy="11221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63CD07F-CD85-BB1F-3D6F-8122A770BD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 rot="19704054">
            <a:off x="-1416110" y="-1452142"/>
            <a:ext cx="7065863" cy="709304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4755" y="9220200"/>
            <a:ext cx="8001000" cy="4462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800" dirty="0">
                <a:solidFill>
                  <a:srgbClr val="002060"/>
                </a:solidFill>
                <a:latin typeface="Matura MT Script Capitals" panose="03020802060602070202" pitchFamily="66" charset="0"/>
                <a:cs typeface="Levenim MT" panose="020F0502020204030204" pitchFamily="2" charset="-79"/>
              </a:rPr>
              <a:t>We make your VR Party experience memorable</a:t>
            </a:r>
            <a:endParaRPr sz="2800" dirty="0">
              <a:solidFill>
                <a:srgbClr val="002060"/>
              </a:solidFill>
              <a:latin typeface="Matura MT Script Capitals" panose="03020802060602070202" pitchFamily="66" charset="0"/>
              <a:cs typeface="Levenim MT" panose="020F0502020204030204" pitchFamily="2" charset="-79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3537" y="8153400"/>
            <a:ext cx="5826463" cy="982710"/>
          </a:xfrm>
          <a:prstGeom prst="rect">
            <a:avLst/>
          </a:prstGeom>
          <a:effectLst>
            <a:outerShdw blurRad="101600" dist="50800" dir="5400000" algn="ctr" rotWithShape="0">
              <a:srgbClr val="000000">
                <a:alpha val="50000"/>
              </a:srgbClr>
            </a:outerShdw>
            <a:softEdge rad="12700"/>
          </a:effectLst>
        </p:spPr>
      </p:pic>
      <p:grpSp>
        <p:nvGrpSpPr>
          <p:cNvPr id="13" name="object 13"/>
          <p:cNvGrpSpPr/>
          <p:nvPr/>
        </p:nvGrpSpPr>
        <p:grpSpPr>
          <a:xfrm>
            <a:off x="5555176" y="1759336"/>
            <a:ext cx="2062387" cy="2027405"/>
            <a:chOff x="3141085" y="868085"/>
            <a:chExt cx="1585595" cy="1585595"/>
          </a:xfrm>
        </p:grpSpPr>
        <p:sp>
          <p:nvSpPr>
            <p:cNvPr id="14" name="object 14"/>
            <p:cNvSpPr/>
            <p:nvPr/>
          </p:nvSpPr>
          <p:spPr>
            <a:xfrm>
              <a:off x="3141085" y="868085"/>
              <a:ext cx="1585595" cy="1585595"/>
            </a:xfrm>
            <a:custGeom>
              <a:avLst/>
              <a:gdLst/>
              <a:ahLst/>
              <a:cxnLst/>
              <a:rect l="l" t="t" r="r" b="b"/>
              <a:pathLst>
                <a:path w="1585595" h="1585595">
                  <a:moveTo>
                    <a:pt x="792568" y="0"/>
                  </a:moveTo>
                  <a:lnTo>
                    <a:pt x="744287" y="1446"/>
                  </a:lnTo>
                  <a:lnTo>
                    <a:pt x="696771" y="5730"/>
                  </a:lnTo>
                  <a:lnTo>
                    <a:pt x="650103" y="12769"/>
                  </a:lnTo>
                  <a:lnTo>
                    <a:pt x="604366" y="22480"/>
                  </a:lnTo>
                  <a:lnTo>
                    <a:pt x="559642" y="34779"/>
                  </a:lnTo>
                  <a:lnTo>
                    <a:pt x="516016" y="49585"/>
                  </a:lnTo>
                  <a:lnTo>
                    <a:pt x="473568" y="66813"/>
                  </a:lnTo>
                  <a:lnTo>
                    <a:pt x="432383" y="86382"/>
                  </a:lnTo>
                  <a:lnTo>
                    <a:pt x="392544" y="108208"/>
                  </a:lnTo>
                  <a:lnTo>
                    <a:pt x="354133" y="132209"/>
                  </a:lnTo>
                  <a:lnTo>
                    <a:pt x="317233" y="158301"/>
                  </a:lnTo>
                  <a:lnTo>
                    <a:pt x="281927" y="186402"/>
                  </a:lnTo>
                  <a:lnTo>
                    <a:pt x="248297" y="216428"/>
                  </a:lnTo>
                  <a:lnTo>
                    <a:pt x="216428" y="248297"/>
                  </a:lnTo>
                  <a:lnTo>
                    <a:pt x="186402" y="281927"/>
                  </a:lnTo>
                  <a:lnTo>
                    <a:pt x="158301" y="317233"/>
                  </a:lnTo>
                  <a:lnTo>
                    <a:pt x="132209" y="354133"/>
                  </a:lnTo>
                  <a:lnTo>
                    <a:pt x="108208" y="392544"/>
                  </a:lnTo>
                  <a:lnTo>
                    <a:pt x="86382" y="432383"/>
                  </a:lnTo>
                  <a:lnTo>
                    <a:pt x="66813" y="473568"/>
                  </a:lnTo>
                  <a:lnTo>
                    <a:pt x="49585" y="516016"/>
                  </a:lnTo>
                  <a:lnTo>
                    <a:pt x="34779" y="559642"/>
                  </a:lnTo>
                  <a:lnTo>
                    <a:pt x="22480" y="604366"/>
                  </a:lnTo>
                  <a:lnTo>
                    <a:pt x="12769" y="650103"/>
                  </a:lnTo>
                  <a:lnTo>
                    <a:pt x="5730" y="696771"/>
                  </a:lnTo>
                  <a:lnTo>
                    <a:pt x="1446" y="744287"/>
                  </a:lnTo>
                  <a:lnTo>
                    <a:pt x="0" y="792568"/>
                  </a:lnTo>
                  <a:lnTo>
                    <a:pt x="1446" y="840850"/>
                  </a:lnTo>
                  <a:lnTo>
                    <a:pt x="5730" y="888366"/>
                  </a:lnTo>
                  <a:lnTo>
                    <a:pt x="12769" y="935034"/>
                  </a:lnTo>
                  <a:lnTo>
                    <a:pt x="22480" y="980771"/>
                  </a:lnTo>
                  <a:lnTo>
                    <a:pt x="34779" y="1025495"/>
                  </a:lnTo>
                  <a:lnTo>
                    <a:pt x="49585" y="1069122"/>
                  </a:lnTo>
                  <a:lnTo>
                    <a:pt x="66813" y="1111569"/>
                  </a:lnTo>
                  <a:lnTo>
                    <a:pt x="86382" y="1152754"/>
                  </a:lnTo>
                  <a:lnTo>
                    <a:pt x="108208" y="1192593"/>
                  </a:lnTo>
                  <a:lnTo>
                    <a:pt x="132209" y="1231005"/>
                  </a:lnTo>
                  <a:lnTo>
                    <a:pt x="158301" y="1267905"/>
                  </a:lnTo>
                  <a:lnTo>
                    <a:pt x="186402" y="1303211"/>
                  </a:lnTo>
                  <a:lnTo>
                    <a:pt x="216428" y="1336840"/>
                  </a:lnTo>
                  <a:lnTo>
                    <a:pt x="248297" y="1368709"/>
                  </a:lnTo>
                  <a:lnTo>
                    <a:pt x="281927" y="1398735"/>
                  </a:lnTo>
                  <a:lnTo>
                    <a:pt x="317233" y="1426836"/>
                  </a:lnTo>
                  <a:lnTo>
                    <a:pt x="354133" y="1452928"/>
                  </a:lnTo>
                  <a:lnTo>
                    <a:pt x="392544" y="1476929"/>
                  </a:lnTo>
                  <a:lnTo>
                    <a:pt x="432383" y="1498755"/>
                  </a:lnTo>
                  <a:lnTo>
                    <a:pt x="473568" y="1518324"/>
                  </a:lnTo>
                  <a:lnTo>
                    <a:pt x="516016" y="1535552"/>
                  </a:lnTo>
                  <a:lnTo>
                    <a:pt x="559642" y="1550358"/>
                  </a:lnTo>
                  <a:lnTo>
                    <a:pt x="604366" y="1562657"/>
                  </a:lnTo>
                  <a:lnTo>
                    <a:pt x="650103" y="1572368"/>
                  </a:lnTo>
                  <a:lnTo>
                    <a:pt x="696771" y="1579407"/>
                  </a:lnTo>
                  <a:lnTo>
                    <a:pt x="744287" y="1583691"/>
                  </a:lnTo>
                  <a:lnTo>
                    <a:pt x="792568" y="1585137"/>
                  </a:lnTo>
                  <a:lnTo>
                    <a:pt x="840850" y="1583691"/>
                  </a:lnTo>
                  <a:lnTo>
                    <a:pt x="888366" y="1579407"/>
                  </a:lnTo>
                  <a:lnTo>
                    <a:pt x="935034" y="1572368"/>
                  </a:lnTo>
                  <a:lnTo>
                    <a:pt x="980771" y="1562657"/>
                  </a:lnTo>
                  <a:lnTo>
                    <a:pt x="1025495" y="1550358"/>
                  </a:lnTo>
                  <a:lnTo>
                    <a:pt x="1069122" y="1535552"/>
                  </a:lnTo>
                  <a:lnTo>
                    <a:pt x="1111569" y="1518324"/>
                  </a:lnTo>
                  <a:lnTo>
                    <a:pt x="1152754" y="1498755"/>
                  </a:lnTo>
                  <a:lnTo>
                    <a:pt x="1192593" y="1476929"/>
                  </a:lnTo>
                  <a:lnTo>
                    <a:pt x="1231005" y="1452928"/>
                  </a:lnTo>
                  <a:lnTo>
                    <a:pt x="1267905" y="1426836"/>
                  </a:lnTo>
                  <a:lnTo>
                    <a:pt x="1303211" y="1398735"/>
                  </a:lnTo>
                  <a:lnTo>
                    <a:pt x="1336840" y="1368709"/>
                  </a:lnTo>
                  <a:lnTo>
                    <a:pt x="1368709" y="1336840"/>
                  </a:lnTo>
                  <a:lnTo>
                    <a:pt x="1398735" y="1303211"/>
                  </a:lnTo>
                  <a:lnTo>
                    <a:pt x="1426836" y="1267905"/>
                  </a:lnTo>
                  <a:lnTo>
                    <a:pt x="1452928" y="1231005"/>
                  </a:lnTo>
                  <a:lnTo>
                    <a:pt x="1476929" y="1192593"/>
                  </a:lnTo>
                  <a:lnTo>
                    <a:pt x="1498755" y="1152754"/>
                  </a:lnTo>
                  <a:lnTo>
                    <a:pt x="1518324" y="1111569"/>
                  </a:lnTo>
                  <a:lnTo>
                    <a:pt x="1535552" y="1069122"/>
                  </a:lnTo>
                  <a:lnTo>
                    <a:pt x="1550358" y="1025495"/>
                  </a:lnTo>
                  <a:lnTo>
                    <a:pt x="1562657" y="980771"/>
                  </a:lnTo>
                  <a:lnTo>
                    <a:pt x="1572368" y="935034"/>
                  </a:lnTo>
                  <a:lnTo>
                    <a:pt x="1579407" y="888366"/>
                  </a:lnTo>
                  <a:lnTo>
                    <a:pt x="1583691" y="840850"/>
                  </a:lnTo>
                  <a:lnTo>
                    <a:pt x="1585137" y="792568"/>
                  </a:lnTo>
                  <a:lnTo>
                    <a:pt x="1583691" y="744287"/>
                  </a:lnTo>
                  <a:lnTo>
                    <a:pt x="1579407" y="696771"/>
                  </a:lnTo>
                  <a:lnTo>
                    <a:pt x="1572368" y="650103"/>
                  </a:lnTo>
                  <a:lnTo>
                    <a:pt x="1562657" y="604366"/>
                  </a:lnTo>
                  <a:lnTo>
                    <a:pt x="1550358" y="559642"/>
                  </a:lnTo>
                  <a:lnTo>
                    <a:pt x="1535552" y="516016"/>
                  </a:lnTo>
                  <a:lnTo>
                    <a:pt x="1518324" y="473568"/>
                  </a:lnTo>
                  <a:lnTo>
                    <a:pt x="1498755" y="432383"/>
                  </a:lnTo>
                  <a:lnTo>
                    <a:pt x="1476929" y="392544"/>
                  </a:lnTo>
                  <a:lnTo>
                    <a:pt x="1452928" y="354133"/>
                  </a:lnTo>
                  <a:lnTo>
                    <a:pt x="1426836" y="317233"/>
                  </a:lnTo>
                  <a:lnTo>
                    <a:pt x="1398735" y="281927"/>
                  </a:lnTo>
                  <a:lnTo>
                    <a:pt x="1368709" y="248297"/>
                  </a:lnTo>
                  <a:lnTo>
                    <a:pt x="1336840" y="216428"/>
                  </a:lnTo>
                  <a:lnTo>
                    <a:pt x="1303211" y="186402"/>
                  </a:lnTo>
                  <a:lnTo>
                    <a:pt x="1267905" y="158301"/>
                  </a:lnTo>
                  <a:lnTo>
                    <a:pt x="1231005" y="132209"/>
                  </a:lnTo>
                  <a:lnTo>
                    <a:pt x="1192593" y="108208"/>
                  </a:lnTo>
                  <a:lnTo>
                    <a:pt x="1152754" y="86382"/>
                  </a:lnTo>
                  <a:lnTo>
                    <a:pt x="1111569" y="66813"/>
                  </a:lnTo>
                  <a:lnTo>
                    <a:pt x="1069122" y="49585"/>
                  </a:lnTo>
                  <a:lnTo>
                    <a:pt x="1025495" y="34779"/>
                  </a:lnTo>
                  <a:lnTo>
                    <a:pt x="980771" y="22480"/>
                  </a:lnTo>
                  <a:lnTo>
                    <a:pt x="935034" y="12769"/>
                  </a:lnTo>
                  <a:lnTo>
                    <a:pt x="888366" y="5730"/>
                  </a:lnTo>
                  <a:lnTo>
                    <a:pt x="840850" y="1446"/>
                  </a:lnTo>
                  <a:lnTo>
                    <a:pt x="792568" y="0"/>
                  </a:lnTo>
                  <a:close/>
                </a:path>
              </a:pathLst>
            </a:custGeom>
            <a:solidFill>
              <a:srgbClr val="FFFFFF"/>
            </a:solidFill>
            <a:effectLst>
              <a:softEdge rad="63500"/>
            </a:effectLst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474631" y="1441246"/>
              <a:ext cx="916305" cy="555625"/>
            </a:xfrm>
            <a:custGeom>
              <a:avLst/>
              <a:gdLst/>
              <a:ahLst/>
              <a:cxnLst/>
              <a:rect l="l" t="t" r="r" b="b"/>
              <a:pathLst>
                <a:path w="916304" h="555625">
                  <a:moveTo>
                    <a:pt x="916292" y="12280"/>
                  </a:moveTo>
                  <a:lnTo>
                    <a:pt x="509320" y="12141"/>
                  </a:lnTo>
                  <a:lnTo>
                    <a:pt x="407949" y="187655"/>
                  </a:lnTo>
                  <a:lnTo>
                    <a:pt x="402882" y="196024"/>
                  </a:lnTo>
                  <a:lnTo>
                    <a:pt x="402183" y="198894"/>
                  </a:lnTo>
                  <a:lnTo>
                    <a:pt x="313524" y="352501"/>
                  </a:lnTo>
                  <a:lnTo>
                    <a:pt x="309613" y="349300"/>
                  </a:lnTo>
                  <a:lnTo>
                    <a:pt x="302628" y="335584"/>
                  </a:lnTo>
                  <a:lnTo>
                    <a:pt x="236842" y="220700"/>
                  </a:lnTo>
                  <a:lnTo>
                    <a:pt x="134556" y="44475"/>
                  </a:lnTo>
                  <a:lnTo>
                    <a:pt x="115227" y="10287"/>
                  </a:lnTo>
                  <a:lnTo>
                    <a:pt x="108826" y="25"/>
                  </a:lnTo>
                  <a:lnTo>
                    <a:pt x="0" y="0"/>
                  </a:lnTo>
                  <a:lnTo>
                    <a:pt x="6134" y="11950"/>
                  </a:lnTo>
                  <a:lnTo>
                    <a:pt x="17907" y="32537"/>
                  </a:lnTo>
                  <a:lnTo>
                    <a:pt x="38569" y="67691"/>
                  </a:lnTo>
                  <a:lnTo>
                    <a:pt x="184696" y="321995"/>
                  </a:lnTo>
                  <a:lnTo>
                    <a:pt x="234035" y="406336"/>
                  </a:lnTo>
                  <a:lnTo>
                    <a:pt x="274142" y="476326"/>
                  </a:lnTo>
                  <a:lnTo>
                    <a:pt x="299847" y="520636"/>
                  </a:lnTo>
                  <a:lnTo>
                    <a:pt x="313118" y="542061"/>
                  </a:lnTo>
                  <a:lnTo>
                    <a:pt x="318643" y="533552"/>
                  </a:lnTo>
                  <a:lnTo>
                    <a:pt x="483108" y="249313"/>
                  </a:lnTo>
                  <a:lnTo>
                    <a:pt x="516102" y="191973"/>
                  </a:lnTo>
                  <a:lnTo>
                    <a:pt x="540232" y="149529"/>
                  </a:lnTo>
                  <a:lnTo>
                    <a:pt x="549986" y="131368"/>
                  </a:lnTo>
                  <a:lnTo>
                    <a:pt x="558152" y="117055"/>
                  </a:lnTo>
                  <a:lnTo>
                    <a:pt x="563130" y="109435"/>
                  </a:lnTo>
                  <a:lnTo>
                    <a:pt x="569099" y="106603"/>
                  </a:lnTo>
                  <a:lnTo>
                    <a:pt x="581152" y="106476"/>
                  </a:lnTo>
                  <a:lnTo>
                    <a:pt x="604342" y="106934"/>
                  </a:lnTo>
                  <a:lnTo>
                    <a:pt x="752030" y="106934"/>
                  </a:lnTo>
                  <a:lnTo>
                    <a:pt x="749312" y="112991"/>
                  </a:lnTo>
                  <a:lnTo>
                    <a:pt x="745058" y="120599"/>
                  </a:lnTo>
                  <a:lnTo>
                    <a:pt x="720242" y="163004"/>
                  </a:lnTo>
                  <a:lnTo>
                    <a:pt x="665746" y="257365"/>
                  </a:lnTo>
                  <a:lnTo>
                    <a:pt x="621372" y="334899"/>
                  </a:lnTo>
                  <a:lnTo>
                    <a:pt x="594283" y="380758"/>
                  </a:lnTo>
                  <a:lnTo>
                    <a:pt x="595731" y="380568"/>
                  </a:lnTo>
                  <a:lnTo>
                    <a:pt x="681012" y="528129"/>
                  </a:lnTo>
                  <a:lnTo>
                    <a:pt x="690257" y="545388"/>
                  </a:lnTo>
                  <a:lnTo>
                    <a:pt x="695363" y="552361"/>
                  </a:lnTo>
                  <a:lnTo>
                    <a:pt x="700620" y="555193"/>
                  </a:lnTo>
                  <a:lnTo>
                    <a:pt x="805205" y="555218"/>
                  </a:lnTo>
                  <a:lnTo>
                    <a:pt x="793076" y="532333"/>
                  </a:lnTo>
                  <a:lnTo>
                    <a:pt x="767664" y="488010"/>
                  </a:lnTo>
                  <a:lnTo>
                    <a:pt x="727570" y="419354"/>
                  </a:lnTo>
                  <a:lnTo>
                    <a:pt x="713473" y="395859"/>
                  </a:lnTo>
                  <a:lnTo>
                    <a:pt x="706996" y="383667"/>
                  </a:lnTo>
                  <a:lnTo>
                    <a:pt x="706780" y="376440"/>
                  </a:lnTo>
                  <a:lnTo>
                    <a:pt x="714692" y="362292"/>
                  </a:lnTo>
                  <a:lnTo>
                    <a:pt x="897178" y="46342"/>
                  </a:lnTo>
                  <a:lnTo>
                    <a:pt x="907580" y="28917"/>
                  </a:lnTo>
                  <a:lnTo>
                    <a:pt x="912964" y="19392"/>
                  </a:lnTo>
                  <a:lnTo>
                    <a:pt x="916292" y="12280"/>
                  </a:lnTo>
                  <a:close/>
                </a:path>
              </a:pathLst>
            </a:custGeom>
            <a:solidFill>
              <a:srgbClr val="0304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74906" y="1357160"/>
              <a:ext cx="274955" cy="87630"/>
            </a:xfrm>
            <a:custGeom>
              <a:avLst/>
              <a:gdLst/>
              <a:ahLst/>
              <a:cxnLst/>
              <a:rect l="l" t="t" r="r" b="b"/>
              <a:pathLst>
                <a:path w="274954" h="87630">
                  <a:moveTo>
                    <a:pt x="274957" y="0"/>
                  </a:moveTo>
                  <a:lnTo>
                    <a:pt x="0" y="0"/>
                  </a:lnTo>
                  <a:lnTo>
                    <a:pt x="0" y="87246"/>
                  </a:lnTo>
                  <a:lnTo>
                    <a:pt x="274957" y="87246"/>
                  </a:lnTo>
                  <a:lnTo>
                    <a:pt x="2749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 rot="21360000">
            <a:off x="6479551" y="1890623"/>
            <a:ext cx="120751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4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 rot="240000">
            <a:off x="6577478" y="1890857"/>
            <a:ext cx="132058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90" dirty="0">
                <a:latin typeface="Arial"/>
                <a:cs typeface="Arial"/>
              </a:rPr>
              <a:t>T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 rot="420000">
            <a:off x="6641078" y="1897607"/>
            <a:ext cx="136998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105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 rot="21180000">
            <a:off x="6421207" y="1895196"/>
            <a:ext cx="136998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105" dirty="0"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 rot="720000">
            <a:off x="6701000" y="1906595"/>
            <a:ext cx="121206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40" dirty="0">
                <a:latin typeface="Arial"/>
                <a:cs typeface="Arial"/>
              </a:rPr>
              <a:t>I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 rot="900000">
            <a:off x="6741779" y="1918481"/>
            <a:ext cx="137987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105" dirty="0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 rot="20880000">
            <a:off x="6347353" y="1907090"/>
            <a:ext cx="137987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105" dirty="0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 rot="20700000">
            <a:off x="6307012" y="1919089"/>
            <a:ext cx="121206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40" dirty="0">
                <a:latin typeface="Arial"/>
                <a:cs typeface="Arial"/>
              </a:rPr>
              <a:t>I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 rot="1260000">
            <a:off x="6812592" y="1940944"/>
            <a:ext cx="137325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105" dirty="0"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 rot="20520000">
            <a:off x="6250408" y="1933931"/>
            <a:ext cx="137655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105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 rot="1440000">
            <a:off x="6867618" y="1959988"/>
            <a:ext cx="120751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40" dirty="0">
                <a:latin typeface="Arial"/>
                <a:cs typeface="Arial"/>
              </a:rPr>
              <a:t>.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 rot="20160000">
            <a:off x="6189218" y="1958708"/>
            <a:ext cx="132058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90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 rot="1740000">
            <a:off x="6951347" y="2006075"/>
            <a:ext cx="132643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90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 rot="19860000">
            <a:off x="6104768" y="2004522"/>
            <a:ext cx="121206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4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 rot="2100000">
            <a:off x="7006673" y="2043541"/>
            <a:ext cx="137325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105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 rot="19680000">
            <a:off x="6053721" y="2031219"/>
            <a:ext cx="137655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105" dirty="0"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 rot="2280000">
            <a:off x="7055085" y="2073857"/>
            <a:ext cx="120606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40" dirty="0">
                <a:latin typeface="Arial"/>
                <a:cs typeface="Arial"/>
              </a:rPr>
              <a:t>I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 rot="2580000">
            <a:off x="7086815" y="2107944"/>
            <a:ext cx="137655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105" dirty="0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 rot="19320000">
            <a:off x="5994689" y="2075224"/>
            <a:ext cx="136998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105" dirty="0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 rot="19020000">
            <a:off x="5962747" y="2109467"/>
            <a:ext cx="121052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40" dirty="0">
                <a:latin typeface="Arial"/>
                <a:cs typeface="Arial"/>
              </a:rPr>
              <a:t>I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 rot="2760000">
            <a:off x="7137623" y="2158793"/>
            <a:ext cx="137325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105" dirty="0"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 rot="18840000">
            <a:off x="5918340" y="2144923"/>
            <a:ext cx="137325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105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 rot="3060000">
            <a:off x="7180313" y="2198194"/>
            <a:ext cx="121052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4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 rot="18540000">
            <a:off x="5874836" y="2195906"/>
            <a:ext cx="132643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90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 rot="3420000">
            <a:off x="7233632" y="2280293"/>
            <a:ext cx="132058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90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 rot="18180000">
            <a:off x="5821717" y="2277505"/>
            <a:ext cx="120751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4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 rot="3720000">
            <a:off x="7265036" y="2339670"/>
            <a:ext cx="137987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105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 rot="18000000">
            <a:off x="5787862" y="2320643"/>
            <a:ext cx="136672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105" dirty="0"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 rot="3900000">
            <a:off x="7295509" y="2385087"/>
            <a:ext cx="121052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40" dirty="0">
                <a:latin typeface="Arial"/>
                <a:cs typeface="Arial"/>
              </a:rPr>
              <a:t>I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 rot="4080000">
            <a:off x="7306718" y="2431531"/>
            <a:ext cx="137325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105" dirty="0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 rot="17700000">
            <a:off x="5754295" y="2387004"/>
            <a:ext cx="137655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105" dirty="0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 rot="17520000">
            <a:off x="5743427" y="2433675"/>
            <a:ext cx="120900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40" dirty="0">
                <a:latin typeface="Arial"/>
                <a:cs typeface="Arial"/>
              </a:rPr>
              <a:t>I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 rot="4440000">
            <a:off x="7329941" y="2502129"/>
            <a:ext cx="136998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105" dirty="0"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 rot="17160000">
            <a:off x="5718355" y="2483690"/>
            <a:ext cx="136998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105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 rot="4620000">
            <a:off x="7350342" y="2551071"/>
            <a:ext cx="120606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4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 rot="16980000">
            <a:off x="5704380" y="2547882"/>
            <a:ext cx="131483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90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 rot="5100000">
            <a:off x="7359962" y="2653133"/>
            <a:ext cx="132349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90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 rot="16500000">
            <a:off x="5693639" y="2650172"/>
            <a:ext cx="121052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4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 rot="5280000">
            <a:off x="7360799" y="2719453"/>
            <a:ext cx="137325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105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 rot="16320000">
            <a:off x="5682415" y="2700294"/>
            <a:ext cx="137325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105" dirty="0"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332489" y="2800494"/>
            <a:ext cx="192405" cy="56515"/>
          </a:xfrm>
          <a:prstGeom prst="rect">
            <a:avLst/>
          </a:prstGeom>
        </p:spPr>
        <p:txBody>
          <a:bodyPr vert="vert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b="1" dirty="0">
                <a:latin typeface="Arial"/>
                <a:cs typeface="Arial"/>
              </a:rPr>
              <a:t>I</a:t>
            </a:r>
            <a:endParaRPr sz="9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 rot="5820000">
            <a:off x="7355823" y="2822784"/>
            <a:ext cx="136998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105" dirty="0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 rot="15960000">
            <a:off x="5683004" y="2774816"/>
            <a:ext cx="137325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105" dirty="0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 rot="15780000">
            <a:off x="5695653" y="2825065"/>
            <a:ext cx="120751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40" dirty="0">
                <a:latin typeface="Arial"/>
                <a:cs typeface="Arial"/>
              </a:rPr>
              <a:t>I</a:t>
            </a:r>
            <a:endParaRPr sz="9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 rot="6000000">
            <a:off x="7344883" y="2893953"/>
            <a:ext cx="136998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105" dirty="0"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 rot="15600000">
            <a:off x="5694820" y="2875092"/>
            <a:ext cx="136998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105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 rot="6300000">
            <a:off x="7340777" y="2945380"/>
            <a:ext cx="121206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4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 rot="15300000">
            <a:off x="5711513" y="2942226"/>
            <a:ext cx="132643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90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 rot="6660000">
            <a:off x="7303448" y="3040826"/>
            <a:ext cx="132058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90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 rot="14940000">
            <a:off x="5749002" y="3038073"/>
            <a:ext cx="120900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4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 rot="7020000">
            <a:off x="7272822" y="3103840"/>
            <a:ext cx="136998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105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 rot="14760000">
            <a:off x="5760881" y="3084253"/>
            <a:ext cx="136998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105" dirty="0"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 rot="7140000">
            <a:off x="7256808" y="3148127"/>
            <a:ext cx="121206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40" dirty="0">
                <a:latin typeface="Arial"/>
                <a:cs typeface="Arial"/>
              </a:rPr>
              <a:t>I</a:t>
            </a:r>
            <a:endParaRPr sz="9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 rot="7320000">
            <a:off x="7222137" y="3190951"/>
            <a:ext cx="137655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105" dirty="0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 rot="14460000">
            <a:off x="5794768" y="3149944"/>
            <a:ext cx="137987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105" dirty="0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 rot="14280000">
            <a:off x="5829764" y="3192903"/>
            <a:ext cx="121052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40" dirty="0">
                <a:latin typeface="Arial"/>
                <a:cs typeface="Arial"/>
              </a:rPr>
              <a:t>I</a:t>
            </a:r>
            <a:endParaRPr sz="9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 rot="7680000">
            <a:off x="7178981" y="3250885"/>
            <a:ext cx="136998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105" dirty="0"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 rot="13920000">
            <a:off x="5852259" y="3235822"/>
            <a:ext cx="136998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105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 rot="7800000">
            <a:off x="7154453" y="3289403"/>
            <a:ext cx="121206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4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 rot="13800000">
            <a:off x="5896647" y="3286896"/>
            <a:ext cx="132643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90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 rot="8340000">
            <a:off x="7076015" y="3361433"/>
            <a:ext cx="131769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90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 rot="13260000">
            <a:off x="5975868" y="3359388"/>
            <a:ext cx="120606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4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 rot="8640000">
            <a:off x="7019603" y="3404517"/>
            <a:ext cx="137655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105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 rot="13140000">
            <a:off x="6006088" y="3391488"/>
            <a:ext cx="137987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105" dirty="0"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 rot="8820000">
            <a:off x="6986424" y="3433105"/>
            <a:ext cx="120751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40" dirty="0">
                <a:latin typeface="Arial"/>
                <a:cs typeface="Arial"/>
              </a:rPr>
              <a:t>I</a:t>
            </a:r>
            <a:endParaRPr sz="9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 rot="9000000">
            <a:off x="6935303" y="3459283"/>
            <a:ext cx="136672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105" dirty="0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 rot="12780000">
            <a:off x="6066678" y="3434297"/>
            <a:ext cx="136998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105" dirty="0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 rot="12600000">
            <a:off x="6118111" y="3460382"/>
            <a:ext cx="120606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40" dirty="0">
                <a:latin typeface="Arial"/>
                <a:cs typeface="Arial"/>
              </a:rPr>
              <a:t>I</a:t>
            </a:r>
            <a:endParaRPr sz="9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 rot="9300000">
            <a:off x="6868987" y="3492910"/>
            <a:ext cx="137655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105" dirty="0"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 rot="12480000">
            <a:off x="6154036" y="3483921"/>
            <a:ext cx="137987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105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 rot="9480000">
            <a:off x="6830946" y="3512439"/>
            <a:ext cx="120900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4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 rot="12120000">
            <a:off x="6219933" y="3511300"/>
            <a:ext cx="132058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90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 rot="11580000">
            <a:off x="6324200" y="3542825"/>
            <a:ext cx="120606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4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 rot="11460000">
            <a:off x="6364746" y="3553543"/>
            <a:ext cx="137987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105" dirty="0"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 rot="10500000">
            <a:off x="6608274" y="3564108"/>
            <a:ext cx="132349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90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 rot="11100000">
            <a:off x="6438355" y="3564208"/>
            <a:ext cx="137655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105" dirty="0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 rot="10920000">
            <a:off x="6497052" y="3567509"/>
            <a:ext cx="120900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40" dirty="0">
                <a:latin typeface="Arial"/>
                <a:cs typeface="Arial"/>
              </a:rPr>
              <a:t>I</a:t>
            </a:r>
            <a:endParaRPr sz="9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 rot="10680000">
            <a:off x="6539224" y="3567872"/>
            <a:ext cx="137325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900" b="1" spc="-105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0" y="0"/>
            <a:ext cx="7772400" cy="10058400"/>
          </a:xfrm>
          <a:custGeom>
            <a:avLst/>
            <a:gdLst/>
            <a:ahLst/>
            <a:cxnLst/>
            <a:rect l="l" t="t" r="r" b="b"/>
            <a:pathLst>
              <a:path w="7772400" h="10058400">
                <a:moveTo>
                  <a:pt x="0" y="0"/>
                </a:moveTo>
                <a:lnTo>
                  <a:pt x="7772400" y="0"/>
                </a:lnTo>
                <a:lnTo>
                  <a:pt x="7772400" y="10058400"/>
                </a:lnTo>
                <a:lnTo>
                  <a:pt x="0" y="100584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CA01834-8ED7-F470-753B-B406D4C7914D}"/>
              </a:ext>
            </a:extLst>
          </p:cNvPr>
          <p:cNvSpPr txBox="1"/>
          <p:nvPr/>
        </p:nvSpPr>
        <p:spPr>
          <a:xfrm>
            <a:off x="2396531" y="8283714"/>
            <a:ext cx="4690070" cy="735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BC005E"/>
                </a:solidFill>
                <a:latin typeface="Aptos Light" panose="020F0502020204030204" pitchFamily="34" charset="0"/>
              </a:rPr>
              <a:t>Promo:   $30 off 1st purchase </a:t>
            </a:r>
          </a:p>
          <a:p>
            <a:r>
              <a:rPr lang="en-US" sz="2000" b="1" dirty="0">
                <a:solidFill>
                  <a:srgbClr val="BC005E"/>
                </a:solidFill>
                <a:latin typeface="Aptos Light" panose="020F0502020204030204" pitchFamily="34" charset="0"/>
              </a:rPr>
              <a:t>	 $10 off subsequent purchases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D3A4D3-AAF1-F208-E498-AA8B800C5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03" y="7696200"/>
            <a:ext cx="1428750" cy="1432967"/>
          </a:xfrm>
          <a:prstGeom prst="rect">
            <a:avLst/>
          </a:prstGeom>
        </p:spPr>
      </p:pic>
      <p:pic>
        <p:nvPicPr>
          <p:cNvPr id="4" name="Picture 3" descr="A logo of a camera&#10;&#10;Description automatically generated">
            <a:extLst>
              <a:ext uri="{FF2B5EF4-FFF2-40B4-BE49-F238E27FC236}">
                <a16:creationId xmlns:a16="http://schemas.microsoft.com/office/drawing/2014/main" id="{B8A20FBE-5D24-3FF1-FD38-AA1EB63C6B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7250516"/>
            <a:ext cx="3632646" cy="7007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AB3091-1604-E3E4-0C56-5BF12B7D0059}"/>
              </a:ext>
            </a:extLst>
          </p:cNvPr>
          <p:cNvSpPr/>
          <p:nvPr/>
        </p:nvSpPr>
        <p:spPr>
          <a:xfrm>
            <a:off x="3418733" y="5159698"/>
            <a:ext cx="4272323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400 Lyle Street,</a:t>
            </a:r>
          </a:p>
          <a:p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London ON.</a:t>
            </a:r>
          </a:p>
          <a:p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N5W 4Z2</a:t>
            </a:r>
          </a:p>
          <a:p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info@trickvrgamingﬁesta.ca</a:t>
            </a:r>
          </a:p>
          <a:p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+</a:t>
            </a:r>
            <a:r>
              <a:rPr lang="en-US" sz="24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1 437-6636-979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11" name="Picture 10" descr="A white and black logo&#10;&#10;Description automatically generated">
            <a:extLst>
              <a:ext uri="{FF2B5EF4-FFF2-40B4-BE49-F238E27FC236}">
                <a16:creationId xmlns:a16="http://schemas.microsoft.com/office/drawing/2014/main" id="{740A945C-DAC2-0576-879C-604B3A70F2D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5178551"/>
            <a:ext cx="566929" cy="536449"/>
          </a:xfrm>
          <a:prstGeom prst="rect">
            <a:avLst/>
          </a:prstGeom>
        </p:spPr>
      </p:pic>
      <p:pic>
        <p:nvPicPr>
          <p:cNvPr id="96" name="Picture 95" descr="A white envelope in a black circle&#10;&#10;Description automatically generated">
            <a:extLst>
              <a:ext uri="{FF2B5EF4-FFF2-40B4-BE49-F238E27FC236}">
                <a16:creationId xmlns:a16="http://schemas.microsoft.com/office/drawing/2014/main" id="{7FE88F1E-6F70-ED33-196D-458103BF1E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6150922"/>
            <a:ext cx="566929" cy="542545"/>
          </a:xfrm>
          <a:prstGeom prst="rect">
            <a:avLst/>
          </a:prstGeom>
        </p:spPr>
      </p:pic>
      <p:pic>
        <p:nvPicPr>
          <p:cNvPr id="100" name="Picture 99" descr="A phone logo on a black background&#10;&#10;Description automatically generated">
            <a:extLst>
              <a:ext uri="{FF2B5EF4-FFF2-40B4-BE49-F238E27FC236}">
                <a16:creationId xmlns:a16="http://schemas.microsoft.com/office/drawing/2014/main" id="{A1A58D46-3B3B-0453-AF70-A3A7920AC13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510" y="6640777"/>
            <a:ext cx="554737" cy="539497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D8211F0E-9851-3180-C15C-94A60ACC8536}"/>
              </a:ext>
            </a:extLst>
          </p:cNvPr>
          <p:cNvSpPr/>
          <p:nvPr/>
        </p:nvSpPr>
        <p:spPr>
          <a:xfrm rot="19779081">
            <a:off x="809517" y="262026"/>
            <a:ext cx="252558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>
                    <a:alpha val="8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TrickVR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117</Words>
  <Application>Microsoft Office PowerPoint</Application>
  <PresentationFormat>Custom</PresentationFormat>
  <Paragraphs>87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ADLaM Display</vt:lpstr>
      <vt:lpstr>Aptos Light</vt:lpstr>
      <vt:lpstr>Arial</vt:lpstr>
      <vt:lpstr>Calibri</vt:lpstr>
      <vt:lpstr>Matura MT Script Capitals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Untitled-1</dc:title>
  <dc:creator>user</dc:creator>
  <cp:lastModifiedBy>Agumadu, Grace</cp:lastModifiedBy>
  <cp:revision>16</cp:revision>
  <dcterms:created xsi:type="dcterms:W3CDTF">2024-03-18T19:15:59Z</dcterms:created>
  <dcterms:modified xsi:type="dcterms:W3CDTF">2024-03-19T14:01:52Z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2024-03-18T00:00:00Z</vt:filetime>
  </property>
  <property fmtid="{D5CDD505-2E9C-101B-9397-08002B2CF9AE}" pid="3" name="Creator">
    <vt:lpwstr>CorelDRAW 2021</vt:lpwstr>
  </property>
  <property fmtid="{D5CDD505-2E9C-101B-9397-08002B2CF9AE}" pid="4" name="LastSaved">
    <vt:filetime>2024-03-18T00:00:00Z</vt:filetime>
  </property>
</Properties>
</file>