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516" r:id="rId3"/>
    <p:sldId id="518" r:id="rId4"/>
    <p:sldId id="573" r:id="rId5"/>
    <p:sldId id="574" r:id="rId6"/>
    <p:sldId id="526" r:id="rId7"/>
    <p:sldId id="432" r:id="rId8"/>
    <p:sldId id="433" r:id="rId9"/>
    <p:sldId id="532" r:id="rId10"/>
    <p:sldId id="523" r:id="rId11"/>
    <p:sldId id="536" r:id="rId12"/>
    <p:sldId id="537" r:id="rId13"/>
    <p:sldId id="538" r:id="rId14"/>
    <p:sldId id="539" r:id="rId15"/>
    <p:sldId id="543" r:id="rId16"/>
    <p:sldId id="557" r:id="rId17"/>
    <p:sldId id="558" r:id="rId18"/>
    <p:sldId id="544" r:id="rId19"/>
    <p:sldId id="559" r:id="rId20"/>
    <p:sldId id="560" r:id="rId21"/>
    <p:sldId id="546" r:id="rId22"/>
    <p:sldId id="547" r:id="rId23"/>
    <p:sldId id="555" r:id="rId24"/>
    <p:sldId id="464" r:id="rId25"/>
    <p:sldId id="465" r:id="rId26"/>
    <p:sldId id="466" r:id="rId27"/>
    <p:sldId id="467" r:id="rId28"/>
    <p:sldId id="469" r:id="rId29"/>
    <p:sldId id="283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60" d="100"/>
          <a:sy n="60" d="100"/>
        </p:scale>
        <p:origin x="8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032A-F568-44A5-97F5-6B3B3BA9940A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34A5-A2B5-406B-8A0E-F7CC2B5429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41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- Cada objeto faz parte da lista. O primeiro</a:t>
            </a:r>
            <a:r>
              <a:rPr lang="pt-BR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objeto vai apontar p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ara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próximo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lista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, que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vai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apontar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o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próximo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Até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o ultimo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elemento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aponte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null.</a:t>
            </a:r>
            <a:endParaRPr lang="pt-BR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634A5-A2B5-406B-8A0E-F7CC2B5429A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039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- O nó cabeça permite</a:t>
            </a:r>
            <a:r>
              <a:rPr lang="pt-BR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armazenar informações globais da lista que podem ser necessárias para a aplicação. </a:t>
            </a:r>
            <a:r>
              <a:rPr lang="pt-BR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</a:t>
            </a:r>
            <a:r>
              <a:rPr lang="pt-BR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: a</a:t>
            </a:r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rmazenar o número de elementos da lista, para que não seja necessário atravessá-la contando seus elementos.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Nó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sentinela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: é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mais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útil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quando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lista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encadeada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está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aseline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ordenada</a:t>
            </a:r>
            <a:r>
              <a:rPr lang="en-US" sz="120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pt-BR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634A5-A2B5-406B-8A0E-F7CC2B5429A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5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- Cada elemento da nossa lista terá um campo para indicar a posição (no arranjo) de seu sucessor.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634A5-A2B5-406B-8A0E-F7CC2B5429A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4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634A5-A2B5-406B-8A0E-F7CC2B5429A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32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634A5-A2B5-406B-8A0E-F7CC2B5429A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None/>
            </a:pPr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acelerar a inserção de itens no final da lista, é preciso indicar a posição do último nó.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None/>
            </a:pPr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Ter uma variável com o tamanho da lista.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634A5-A2B5-406B-8A0E-F7CC2B5429A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1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634A5-A2B5-406B-8A0E-F7CC2B5429A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6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634A5-A2B5-406B-8A0E-F7CC2B5429A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72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Listas Encadeadas:</a:t>
            </a:r>
          </a:p>
          <a:p>
            <a:r>
              <a:rPr lang="pt-BR" dirty="0"/>
              <a:t>Cada Nodo (ou Nó) tem dois campos: Dado e Prox.</a:t>
            </a:r>
          </a:p>
          <a:p>
            <a:r>
              <a:rPr lang="pt-BR" dirty="0"/>
              <a:t>Para o último Nodo, o campo </a:t>
            </a:r>
            <a:r>
              <a:rPr lang="pt-BR" dirty="0" err="1"/>
              <a:t>prox</a:t>
            </a:r>
            <a:r>
              <a:rPr lang="pt-BR" dirty="0"/>
              <a:t> aponta para NULL</a:t>
            </a:r>
          </a:p>
          <a:p>
            <a:endParaRPr lang="pt-BR" dirty="0"/>
          </a:p>
          <a:p>
            <a:r>
              <a:rPr lang="pt-BR" dirty="0"/>
              <a:t>Listas Encadeadas Circular:</a:t>
            </a:r>
          </a:p>
          <a:p>
            <a:r>
              <a:rPr lang="pt-BR" dirty="0"/>
              <a:t>Para estas listas, o campo </a:t>
            </a:r>
            <a:r>
              <a:rPr lang="pt-BR" dirty="0" err="1"/>
              <a:t>prox</a:t>
            </a:r>
            <a:r>
              <a:rPr lang="pt-BR" dirty="0"/>
              <a:t> do último Nodo aponta para o primeiro Nodo da lista, formando um “circulo” de encadeamento.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634A5-A2B5-406B-8A0E-F7CC2B5429A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04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grande vantagem nesta lista é que só é necessário o uso de um ponteiro para o final da lista.</a:t>
            </a:r>
          </a:p>
          <a:p>
            <a:r>
              <a:rPr lang="pt-BR" dirty="0"/>
              <a:t>Se a estrutura não for ordenada, o elemento deverá ser inserido sempre no primeiro lugar. </a:t>
            </a:r>
          </a:p>
          <a:p>
            <a:r>
              <a:rPr lang="pt-BR" dirty="0"/>
              <a:t>Ao remover um elemento, deve-se estar atento para o caso de a fila ter somente um único elemento, pois a estrutura </a:t>
            </a:r>
            <a:r>
              <a:rPr lang="pt-BR" dirty="0" err="1"/>
              <a:t>torna-se-á</a:t>
            </a:r>
            <a:r>
              <a:rPr lang="pt-BR" dirty="0"/>
              <a:t> vazia.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634A5-A2B5-406B-8A0E-F7CC2B5429A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29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C2A43-698B-40B8-B984-353988225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4B049-3FD1-40F0-B8BC-478510EB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86D289-1E75-4312-9FE4-175CAC3C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714E-8041-4424-A25D-96F163C99CEB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C1A99-8868-4A10-80EC-2A81733C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D631C3-C9E0-4E21-94F8-F535A180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00B1-36E1-4FB4-8B7E-0A057016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68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499C1-EF38-486D-B2FB-E9861968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3B49D2-2BDE-4AD8-906C-FBFAD28F8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2449B5-03B6-41A7-8873-55C8BF4E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714E-8041-4424-A25D-96F163C99CEB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00755-06E4-4714-8410-AA0253AB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60049-AD61-4FF5-B575-292C61E1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00B1-36E1-4FB4-8B7E-0A057016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2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A5A133-20DA-4F30-A9E3-CAA01427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F98020-CA59-4A93-AB83-C8CE91C50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8DBC0-620E-448B-A28E-409BABF5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714E-8041-4424-A25D-96F163C99CEB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DEB29-4F32-4140-9022-2A7B04EB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9BA91E-DFC8-461C-882D-1B3AC267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00B1-36E1-4FB4-8B7E-0A057016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31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739D6-4ACF-4750-92C4-AC79F16C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8E629-F62F-4153-BF72-0032C3C0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46A0B6-02E0-4A7D-87FF-F2CFE29E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714E-8041-4424-A25D-96F163C99CEB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39055-5E5F-4F1A-A106-FA75443C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905C5-34EB-4818-B1BB-E535DA33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00B1-36E1-4FB4-8B7E-0A057016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56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B8CFE-9AA5-4BAA-BB72-253D323B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79344A-3F4C-498C-837D-158459DB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53B8C-CFD9-4B99-B6E8-FD8D0923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714E-8041-4424-A25D-96F163C99CEB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8B42C3-C581-423C-AA3C-D170BF84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93BE61-FB71-43B8-ACAC-385B2E8E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00B1-36E1-4FB4-8B7E-0A057016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07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6520D-845F-4051-9EC0-B35A797A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C979B-AB10-4488-ADBD-F362DD12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FE24E9-8D67-416E-B2CE-B8AAA4285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8811FA-FB8E-41B6-98C5-5DA5475F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714E-8041-4424-A25D-96F163C99CEB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0E4B0E-18ED-4A6D-9C31-0A8E4507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C09986-71DF-4310-BA42-95FB9434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00B1-36E1-4FB4-8B7E-0A057016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760D9-11CB-41F9-B80E-D20EC6F1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5DEA8-03B8-4BCC-8B6F-B0A44EA81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C1848F-E2C4-476C-B86D-685B9DD95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9A8AE1-EB4A-4248-B421-93AD74B0F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AD0B09-DB89-4774-BAB7-AFBA7F1E4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4FA562-1EAD-49AF-AE8A-B2289D00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714E-8041-4424-A25D-96F163C99CEB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DB9B00-2E53-47B6-8316-64B38994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A724D9-0FAA-4160-BE40-D68BE8B3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00B1-36E1-4FB4-8B7E-0A057016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18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94087-3D24-43C7-A349-068C33C2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D2FA20-D85C-4020-BE27-B0C09FF4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714E-8041-4424-A25D-96F163C99CEB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9608CD-50FA-437E-B6BC-DD5E2F18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0FE4EB-7080-4272-8CDD-F71AE5A2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00B1-36E1-4FB4-8B7E-0A057016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4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028331-06A4-454A-9B06-D9B0A4F0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714E-8041-4424-A25D-96F163C99CEB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D5CF01-79E3-462A-9EDD-7A1AAC11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2ED41A-834F-461B-B9F3-BD053F18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00B1-36E1-4FB4-8B7E-0A057016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22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09D7C-DF13-450D-AC86-579B9A22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881CB-6897-4468-97C0-C880BE1D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0EE38-342A-47B4-A8D0-3CFEA7139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4614ED-5F46-4E41-9D61-04545FEC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714E-8041-4424-A25D-96F163C99CEB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4749DE-D52E-447E-AFAE-CA4FD41C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A01573-67E5-4373-A253-8467E0C7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00B1-36E1-4FB4-8B7E-0A057016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78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9F8F6-8773-4A2F-8F34-937FDA08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31B435-3CCE-4C02-9915-4A86A304C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185E1B-7DBD-4AD0-8750-B9EDC8F4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3CEAD2-8B02-4EB6-8109-91CDF296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714E-8041-4424-A25D-96F163C99CEB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F6A91D-910F-409A-8574-43FF1098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CB7C82-35FA-407C-A722-7F2A8E7B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00B1-36E1-4FB4-8B7E-0A057016A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DF1298-B609-4BDD-AFD4-20DDAF83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C26A42-A57E-412A-815D-FD2BFC04B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6F8CF-2C25-4DDE-BE04-3C90AF449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3BC5A-C5CE-4AF2-A878-915EA1DDE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1CB5B-19D3-424D-89C3-7DAC9AD76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65CEA245-8E8F-496C-B13F-B5F0B8C6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9F62ECA-B04F-4634-8D40-1BD80EA55C2E}"/>
              </a:ext>
            </a:extLst>
          </p:cNvPr>
          <p:cNvSpPr txBox="1">
            <a:spLocks/>
          </p:cNvSpPr>
          <p:nvPr/>
        </p:nvSpPr>
        <p:spPr>
          <a:xfrm>
            <a:off x="2961373" y="5370677"/>
            <a:ext cx="9144000" cy="14055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b="1" dirty="0">
                <a:latin typeface="Century Gothic" panose="020B0502020202020204" pitchFamily="34" charset="0"/>
              </a:rPr>
              <a:t>Prof. </a:t>
            </a:r>
            <a:r>
              <a:rPr lang="pt-BR" sz="2400" b="1" dirty="0" err="1">
                <a:latin typeface="Century Gothic" panose="020B0502020202020204" pitchFamily="34" charset="0"/>
              </a:rPr>
              <a:t>Drª</a:t>
            </a:r>
            <a:r>
              <a:rPr lang="pt-BR" sz="2400" b="1" dirty="0">
                <a:latin typeface="Century Gothic" panose="020B0502020202020204" pitchFamily="34" charset="0"/>
              </a:rPr>
              <a:t> Karem D. </a:t>
            </a:r>
            <a:r>
              <a:rPr lang="pt-BR" sz="2400" b="1" dirty="0" err="1">
                <a:latin typeface="Century Gothic" panose="020B0502020202020204" pitchFamily="34" charset="0"/>
              </a:rPr>
              <a:t>Marcomini</a:t>
            </a:r>
            <a:endParaRPr lang="pt-BR" sz="2400" b="1" dirty="0">
              <a:latin typeface="Century Gothic" panose="020B0502020202020204" pitchFamily="34" charset="0"/>
            </a:endParaRPr>
          </a:p>
          <a:p>
            <a:pPr algn="r"/>
            <a:r>
              <a:rPr lang="pt-BR" sz="2000" dirty="0">
                <a:latin typeface="Century Gothic" panose="020B0502020202020204" pitchFamily="34" charset="0"/>
              </a:rPr>
              <a:t>Contato: karem.marcomini@docente.unip.br</a:t>
            </a:r>
          </a:p>
          <a:p>
            <a:pPr algn="r"/>
            <a:r>
              <a:rPr lang="pt-BR" sz="20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Aula 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17D3B3-E99F-4DDC-9605-53AD010F51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8" b="25283"/>
          <a:stretch/>
        </p:blipFill>
        <p:spPr>
          <a:xfrm>
            <a:off x="9408985" y="97318"/>
            <a:ext cx="2717134" cy="928842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0F07E5CF-7730-499D-9B72-F4FF68969985}"/>
              </a:ext>
            </a:extLst>
          </p:cNvPr>
          <p:cNvGrpSpPr/>
          <p:nvPr/>
        </p:nvGrpSpPr>
        <p:grpSpPr>
          <a:xfrm>
            <a:off x="789205" y="1812765"/>
            <a:ext cx="10502501" cy="2576574"/>
            <a:chOff x="799365" y="2153003"/>
            <a:chExt cx="10502501" cy="257657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8956D78-0E1A-4EDB-B697-C85CE7B783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9365" y="2164123"/>
              <a:ext cx="1163999" cy="1104995"/>
              <a:chOff x="616017" y="5005138"/>
              <a:chExt cx="992399" cy="500514"/>
            </a:xfrm>
          </p:grpSpPr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B321F2F0-9211-4292-8C61-F9907D4BFEE5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88" name="Retângulo 87">
                  <a:extLst>
                    <a:ext uri="{FF2B5EF4-FFF2-40B4-BE49-F238E27FC236}">
                      <a16:creationId xmlns:a16="http://schemas.microsoft.com/office/drawing/2014/main" id="{B2051A39-7224-464F-A7B5-3B5915F732D4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/>
                  <a:r>
                    <a:rPr lang="pt-BR" sz="1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E</a:t>
                  </a:r>
                </a:p>
              </p:txBody>
            </p:sp>
            <p:cxnSp>
              <p:nvCxnSpPr>
                <p:cNvPr id="89" name="Conector reto 88">
                  <a:extLst>
                    <a:ext uri="{FF2B5EF4-FFF2-40B4-BE49-F238E27FC236}">
                      <a16:creationId xmlns:a16="http://schemas.microsoft.com/office/drawing/2014/main" id="{808459F5-C87D-4EE2-95B3-261A2FE49FB5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Conector de Seta Reta 86">
                <a:extLst>
                  <a:ext uri="{FF2B5EF4-FFF2-40B4-BE49-F238E27FC236}">
                    <a16:creationId xmlns:a16="http://schemas.microsoft.com/office/drawing/2014/main" id="{DE2626A5-DE2B-457C-9D10-8D9F2E1AECFC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BBF6976-0DF9-41AA-9EA3-2A79D77321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87557" y="2158563"/>
              <a:ext cx="1163999" cy="1104995"/>
              <a:chOff x="616017" y="5005138"/>
              <a:chExt cx="992399" cy="500514"/>
            </a:xfrm>
          </p:grpSpPr>
          <p:grpSp>
            <p:nvGrpSpPr>
              <p:cNvPr id="82" name="Agrupar 81">
                <a:extLst>
                  <a:ext uri="{FF2B5EF4-FFF2-40B4-BE49-F238E27FC236}">
                    <a16:creationId xmlns:a16="http://schemas.microsoft.com/office/drawing/2014/main" id="{59DD6C42-D06F-44A1-973C-DD7DA5257C43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84" name="Retângulo 83">
                  <a:extLst>
                    <a:ext uri="{FF2B5EF4-FFF2-40B4-BE49-F238E27FC236}">
                      <a16:creationId xmlns:a16="http://schemas.microsoft.com/office/drawing/2014/main" id="{6AD952DB-96A5-4FB8-84E9-13196768A4CF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/>
                  <a:r>
                    <a:rPr lang="pt-BR" sz="24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S</a:t>
                  </a:r>
                </a:p>
              </p:txBody>
            </p:sp>
            <p:cxnSp>
              <p:nvCxnSpPr>
                <p:cNvPr id="85" name="Conector reto 84">
                  <a:extLst>
                    <a:ext uri="{FF2B5EF4-FFF2-40B4-BE49-F238E27FC236}">
                      <a16:creationId xmlns:a16="http://schemas.microsoft.com/office/drawing/2014/main" id="{5E0C1A9C-6084-435D-8081-12D93EC6296F}"/>
                    </a:ext>
                  </a:extLst>
                </p:cNvPr>
                <p:cNvCxnSpPr/>
                <p:nvPr/>
              </p:nvCxnSpPr>
              <p:spPr>
                <a:xfrm>
                  <a:off x="1245300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ector de Seta Reta 82">
                <a:extLst>
                  <a:ext uri="{FF2B5EF4-FFF2-40B4-BE49-F238E27FC236}">
                    <a16:creationId xmlns:a16="http://schemas.microsoft.com/office/drawing/2014/main" id="{97388E9B-E933-4057-A50A-E3CCD8BC75F9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439A05-AAF1-4101-A5D5-CB9E10B251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7492" y="2169683"/>
              <a:ext cx="1163999" cy="1104995"/>
              <a:chOff x="616017" y="5005138"/>
              <a:chExt cx="992399" cy="500514"/>
            </a:xfrm>
          </p:grpSpPr>
          <p:grpSp>
            <p:nvGrpSpPr>
              <p:cNvPr id="78" name="Agrupar 77">
                <a:extLst>
                  <a:ext uri="{FF2B5EF4-FFF2-40B4-BE49-F238E27FC236}">
                    <a16:creationId xmlns:a16="http://schemas.microsoft.com/office/drawing/2014/main" id="{DD01E88E-DBA5-4F9D-9475-F0E5A8814CAC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80" name="Retângulo 79">
                  <a:extLst>
                    <a:ext uri="{FF2B5EF4-FFF2-40B4-BE49-F238E27FC236}">
                      <a16:creationId xmlns:a16="http://schemas.microsoft.com/office/drawing/2014/main" id="{2127EB4C-E512-4458-9927-717BA48BAC13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3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T</a:t>
                  </a:r>
                </a:p>
              </p:txBody>
            </p:sp>
            <p:cxnSp>
              <p:nvCxnSpPr>
                <p:cNvPr id="81" name="Conector reto 80">
                  <a:extLst>
                    <a:ext uri="{FF2B5EF4-FFF2-40B4-BE49-F238E27FC236}">
                      <a16:creationId xmlns:a16="http://schemas.microsoft.com/office/drawing/2014/main" id="{7D31B50E-2B51-456F-929B-6AB2F23FEBAD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ector de Seta Reta 78">
                <a:extLst>
                  <a:ext uri="{FF2B5EF4-FFF2-40B4-BE49-F238E27FC236}">
                    <a16:creationId xmlns:a16="http://schemas.microsoft.com/office/drawing/2014/main" id="{370DDD6C-8210-4A5F-AD36-A1C0739AC9B6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A0527A9D-C7EA-45E4-BC42-2E5A8D584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75684" y="2164123"/>
              <a:ext cx="1163999" cy="1104995"/>
              <a:chOff x="616017" y="5005138"/>
              <a:chExt cx="992399" cy="500514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D7EB8692-B003-42C0-8CD0-987D90E6C378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76" name="Retângulo 75">
                  <a:extLst>
                    <a:ext uri="{FF2B5EF4-FFF2-40B4-BE49-F238E27FC236}">
                      <a16:creationId xmlns:a16="http://schemas.microsoft.com/office/drawing/2014/main" id="{DF6DDC76-AE91-45C1-BD51-D3032B1071B5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R</a:t>
                  </a:r>
                </a:p>
              </p:txBody>
            </p:sp>
            <p:cxnSp>
              <p:nvCxnSpPr>
                <p:cNvPr id="77" name="Conector reto 76">
                  <a:extLst>
                    <a:ext uri="{FF2B5EF4-FFF2-40B4-BE49-F238E27FC236}">
                      <a16:creationId xmlns:a16="http://schemas.microsoft.com/office/drawing/2014/main" id="{11865EA6-40A2-4076-8765-2A24889AC752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ector de Seta Reta 74">
                <a:extLst>
                  <a:ext uri="{FF2B5EF4-FFF2-40B4-BE49-F238E27FC236}">
                    <a16:creationId xmlns:a16="http://schemas.microsoft.com/office/drawing/2014/main" id="{D0FB03BC-49CF-4B25-9AFE-991D4C6CF0FF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0AB09F8B-31CD-46C8-B2EB-915DCC4D27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75619" y="2158563"/>
              <a:ext cx="1163999" cy="1104995"/>
              <a:chOff x="616017" y="5005138"/>
              <a:chExt cx="992399" cy="50051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A5579E4B-FC36-4DF9-9975-2DF87EDEA449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72" name="Retângulo 71">
                  <a:extLst>
                    <a:ext uri="{FF2B5EF4-FFF2-40B4-BE49-F238E27FC236}">
                      <a16:creationId xmlns:a16="http://schemas.microsoft.com/office/drawing/2014/main" id="{18C08D51-67BB-4F64-9BA1-51650CC0FD9E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U</a:t>
                  </a:r>
                </a:p>
              </p:txBody>
            </p:sp>
            <p:cxnSp>
              <p:nvCxnSpPr>
                <p:cNvPr id="73" name="Conector reto 72">
                  <a:extLst>
                    <a:ext uri="{FF2B5EF4-FFF2-40B4-BE49-F238E27FC236}">
                      <a16:creationId xmlns:a16="http://schemas.microsoft.com/office/drawing/2014/main" id="{4724B010-A5BA-459F-A366-F22244C0F3DE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Conector de Seta Reta 70">
                <a:extLst>
                  <a:ext uri="{FF2B5EF4-FFF2-40B4-BE49-F238E27FC236}">
                    <a16:creationId xmlns:a16="http://schemas.microsoft.com/office/drawing/2014/main" id="{C3B37FA3-156B-4BAA-8ECC-2A378B4F67BD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9854B0D-357F-4393-BA9E-D3A455F9E9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3811" y="2153003"/>
              <a:ext cx="1163999" cy="1104995"/>
              <a:chOff x="616017" y="5005138"/>
              <a:chExt cx="992399" cy="500514"/>
            </a:xfrm>
          </p:grpSpPr>
          <p:grpSp>
            <p:nvGrpSpPr>
              <p:cNvPr id="66" name="Agrupar 65">
                <a:extLst>
                  <a:ext uri="{FF2B5EF4-FFF2-40B4-BE49-F238E27FC236}">
                    <a16:creationId xmlns:a16="http://schemas.microsoft.com/office/drawing/2014/main" id="{98D0021E-3516-4CEB-9AAF-0E9CB92D01C1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6556059B-5CE8-4B95-90C0-58006CA02901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3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T</a:t>
                  </a:r>
                </a:p>
              </p:txBody>
            </p:sp>
            <p:cxnSp>
              <p:nvCxnSpPr>
                <p:cNvPr id="69" name="Conector reto 68">
                  <a:extLst>
                    <a:ext uri="{FF2B5EF4-FFF2-40B4-BE49-F238E27FC236}">
                      <a16:creationId xmlns:a16="http://schemas.microsoft.com/office/drawing/2014/main" id="{C3B5072F-8991-4D6C-8D9E-52D9BE4A4B39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42955EB6-96DF-4ECB-B6CB-F57700D80E08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CF62350-9AE5-4EA3-9A48-22873856C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63746" y="2164123"/>
              <a:ext cx="1163999" cy="1104995"/>
              <a:chOff x="616017" y="5005138"/>
              <a:chExt cx="992399" cy="500514"/>
            </a:xfrm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BAC73E57-E924-44BE-8F99-8DB4EEB6281A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64" name="Retângulo 63">
                  <a:extLst>
                    <a:ext uri="{FF2B5EF4-FFF2-40B4-BE49-F238E27FC236}">
                      <a16:creationId xmlns:a16="http://schemas.microsoft.com/office/drawing/2014/main" id="{E198923E-E705-4BDA-8644-0A92BC05E67E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U</a:t>
                  </a:r>
                </a:p>
              </p:txBody>
            </p:sp>
            <p:cxnSp>
              <p:nvCxnSpPr>
                <p:cNvPr id="65" name="Conector reto 64">
                  <a:extLst>
                    <a:ext uri="{FF2B5EF4-FFF2-40B4-BE49-F238E27FC236}">
                      <a16:creationId xmlns:a16="http://schemas.microsoft.com/office/drawing/2014/main" id="{08C20C4C-F322-4074-A0FB-2A7621701D29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de Seta Reta 62">
                <a:extLst>
                  <a:ext uri="{FF2B5EF4-FFF2-40B4-BE49-F238E27FC236}">
                    <a16:creationId xmlns:a16="http://schemas.microsoft.com/office/drawing/2014/main" id="{044F0EB9-3DA6-44A4-98E7-8791B9FF2C99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D48DC4FA-B9DA-4F22-AE9D-54C315585D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51938" y="2158553"/>
              <a:ext cx="1163999" cy="1105005"/>
              <a:chOff x="616017" y="5005138"/>
              <a:chExt cx="992399" cy="500519"/>
            </a:xfrm>
          </p:grpSpPr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A87FBDF4-8085-4888-9655-3B96459B884F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9"/>
                <a:chOff x="616017" y="5005138"/>
                <a:chExt cx="789316" cy="500519"/>
              </a:xfrm>
            </p:grpSpPr>
            <p:sp>
              <p:nvSpPr>
                <p:cNvPr id="60" name="Retângulo 59">
                  <a:extLst>
                    <a:ext uri="{FF2B5EF4-FFF2-40B4-BE49-F238E27FC236}">
                      <a16:creationId xmlns:a16="http://schemas.microsoft.com/office/drawing/2014/main" id="{CB627424-C16F-4E3A-B918-FBE944C8BFAB}"/>
                    </a:ext>
                  </a:extLst>
                </p:cNvPr>
                <p:cNvSpPr/>
                <p:nvPr/>
              </p:nvSpPr>
              <p:spPr>
                <a:xfrm>
                  <a:off x="616017" y="5005143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R</a:t>
                  </a:r>
                </a:p>
              </p:txBody>
            </p:sp>
            <p:cxnSp>
              <p:nvCxnSpPr>
                <p:cNvPr id="61" name="Conector reto 60">
                  <a:extLst>
                    <a:ext uri="{FF2B5EF4-FFF2-40B4-BE49-F238E27FC236}">
                      <a16:creationId xmlns:a16="http://schemas.microsoft.com/office/drawing/2014/main" id="{98422488-7640-42A3-9604-C146D17CAA31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Conector de Seta Reta 58">
                <a:extLst>
                  <a:ext uri="{FF2B5EF4-FFF2-40B4-BE49-F238E27FC236}">
                    <a16:creationId xmlns:a16="http://schemas.microsoft.com/office/drawing/2014/main" id="{EA3B92F8-7F5D-4872-A542-C593B5066171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01F24803-21BB-4BE5-827E-1A8E4884CC84}"/>
                </a:ext>
              </a:extLst>
            </p:cNvPr>
            <p:cNvGrpSpPr/>
            <p:nvPr/>
          </p:nvGrpSpPr>
          <p:grpSpPr>
            <a:xfrm>
              <a:off x="10376066" y="2164118"/>
              <a:ext cx="925800" cy="1104995"/>
              <a:chOff x="616017" y="5005138"/>
              <a:chExt cx="789316" cy="500514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9C87D482-8048-4B60-9476-EE768C7E9F02}"/>
                  </a:ext>
                </a:extLst>
              </p:cNvPr>
              <p:cNvSpPr/>
              <p:nvPr/>
            </p:nvSpPr>
            <p:spPr>
              <a:xfrm>
                <a:off x="616017" y="5005138"/>
                <a:ext cx="789316" cy="500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72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+mj-ea"/>
                    <a:cs typeface="+mj-cs"/>
                  </a:rPr>
                  <a:t>A</a:t>
                </a:r>
              </a:p>
            </p:txBody>
          </p: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D7C30702-0C9A-43C4-B73C-12A57A7F47B7}"/>
                  </a:ext>
                </a:extLst>
              </p:cNvPr>
              <p:cNvCxnSpPr/>
              <p:nvPr/>
            </p:nvCxnSpPr>
            <p:spPr>
              <a:xfrm>
                <a:off x="1254261" y="5005138"/>
                <a:ext cx="0" cy="50051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39B63D9-0848-462E-9743-7151848D8C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5979" y="3619020"/>
              <a:ext cx="1163999" cy="1104997"/>
              <a:chOff x="616017" y="5005138"/>
              <a:chExt cx="992399" cy="500515"/>
            </a:xfrm>
          </p:grpSpPr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5799769F-70CD-477B-A10F-4E04BD3C641F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5"/>
                <a:chOff x="616017" y="5005138"/>
                <a:chExt cx="789316" cy="500515"/>
              </a:xfrm>
            </p:grpSpPr>
            <p:sp>
              <p:nvSpPr>
                <p:cNvPr id="54" name="Retângulo 53">
                  <a:extLst>
                    <a:ext uri="{FF2B5EF4-FFF2-40B4-BE49-F238E27FC236}">
                      <a16:creationId xmlns:a16="http://schemas.microsoft.com/office/drawing/2014/main" id="{31FACC13-9540-4A1A-9E7E-A227C6759AC2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/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D</a:t>
                  </a:r>
                </a:p>
              </p:txBody>
            </p:sp>
            <p:cxnSp>
              <p:nvCxnSpPr>
                <p:cNvPr id="55" name="Conector reto 54">
                  <a:extLst>
                    <a:ext uri="{FF2B5EF4-FFF2-40B4-BE49-F238E27FC236}">
                      <a16:creationId xmlns:a16="http://schemas.microsoft.com/office/drawing/2014/main" id="{3B6BB214-36CE-4638-BC22-EB0E9F834149}"/>
                    </a:ext>
                  </a:extLst>
                </p:cNvPr>
                <p:cNvCxnSpPr/>
                <p:nvPr/>
              </p:nvCxnSpPr>
              <p:spPr>
                <a:xfrm>
                  <a:off x="1254261" y="5005139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de Seta Reta 52">
                <a:extLst>
                  <a:ext uri="{FF2B5EF4-FFF2-40B4-BE49-F238E27FC236}">
                    <a16:creationId xmlns:a16="http://schemas.microsoft.com/office/drawing/2014/main" id="{21CB4986-B45A-4E48-AE6D-32EAF970F657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F6256968-01CB-4B81-96BC-2D1546E748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4171" y="3613462"/>
              <a:ext cx="1163999" cy="1104995"/>
              <a:chOff x="616017" y="5005138"/>
              <a:chExt cx="992399" cy="500514"/>
            </a:xfrm>
          </p:grpSpPr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3508E334-D611-4DEA-A767-9F3E897ADADE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50" name="Retângulo 49">
                  <a:extLst>
                    <a:ext uri="{FF2B5EF4-FFF2-40B4-BE49-F238E27FC236}">
                      <a16:creationId xmlns:a16="http://schemas.microsoft.com/office/drawing/2014/main" id="{41FC77AF-7180-41B8-89C1-B530AF6DF1A7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E</a:t>
                  </a:r>
                </a:p>
              </p:txBody>
            </p:sp>
            <p:cxnSp>
              <p:nvCxnSpPr>
                <p:cNvPr id="51" name="Conector reto 50">
                  <a:extLst>
                    <a:ext uri="{FF2B5EF4-FFF2-40B4-BE49-F238E27FC236}">
                      <a16:creationId xmlns:a16="http://schemas.microsoft.com/office/drawing/2014/main" id="{DA8F1B0A-D5CC-4EB3-9219-4541064FCB5D}"/>
                    </a:ext>
                  </a:extLst>
                </p:cNvPr>
                <p:cNvCxnSpPr/>
                <p:nvPr/>
              </p:nvCxnSpPr>
              <p:spPr>
                <a:xfrm>
                  <a:off x="1245300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91788B79-0805-443C-83BC-6DBC881D8AA9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9342FC05-2AEA-4F9A-95B0-2ADC2EE269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4106" y="3624582"/>
              <a:ext cx="1163999" cy="1104995"/>
              <a:chOff x="616017" y="5005138"/>
              <a:chExt cx="992399" cy="500514"/>
            </a:xfrm>
          </p:grpSpPr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1CB2B0B8-DD02-40DD-8306-E3EAFED7A55D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46" name="Retângulo 45">
                  <a:extLst>
                    <a:ext uri="{FF2B5EF4-FFF2-40B4-BE49-F238E27FC236}">
                      <a16:creationId xmlns:a16="http://schemas.microsoft.com/office/drawing/2014/main" id="{2883DCF7-8F74-459C-B9E8-19E7CACDE8E3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pt-BR" sz="7200" b="1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endParaRPr>
                </a:p>
              </p:txBody>
            </p:sp>
            <p:cxnSp>
              <p:nvCxnSpPr>
                <p:cNvPr id="47" name="Conector reto 46">
                  <a:extLst>
                    <a:ext uri="{FF2B5EF4-FFF2-40B4-BE49-F238E27FC236}">
                      <a16:creationId xmlns:a16="http://schemas.microsoft.com/office/drawing/2014/main" id="{37E06E5B-0FD1-4055-A723-4E9190E32B38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Conector de Seta Reta 44">
                <a:extLst>
                  <a:ext uri="{FF2B5EF4-FFF2-40B4-BE49-F238E27FC236}">
                    <a16:creationId xmlns:a16="http://schemas.microsoft.com/office/drawing/2014/main" id="{7B35A337-3E87-40FE-AA9F-D3A475BB928C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82079B2A-6977-455F-AE3B-B8B816D608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2298" y="3619022"/>
              <a:ext cx="1163999" cy="1104995"/>
              <a:chOff x="616017" y="5005138"/>
              <a:chExt cx="992399" cy="500514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E1534300-C3A1-4886-A7A4-FB5A438A6AC6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id="{028DE0BB-238B-45C9-A44F-A65D2FDB36D0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D</a:t>
                  </a:r>
                </a:p>
              </p:txBody>
            </p:sp>
            <p:cxnSp>
              <p:nvCxnSpPr>
                <p:cNvPr id="43" name="Conector reto 42">
                  <a:extLst>
                    <a:ext uri="{FF2B5EF4-FFF2-40B4-BE49-F238E27FC236}">
                      <a16:creationId xmlns:a16="http://schemas.microsoft.com/office/drawing/2014/main" id="{34F8E10F-DC7F-4350-BD39-2051A55C3D2C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ector de Seta Reta 40">
                <a:extLst>
                  <a:ext uri="{FF2B5EF4-FFF2-40B4-BE49-F238E27FC236}">
                    <a16:creationId xmlns:a16="http://schemas.microsoft.com/office/drawing/2014/main" id="{4AB5095C-DC4D-444B-8C97-129E80342E8B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22950D7D-7FC0-46D7-92D1-ECDE3634AA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2233" y="3613462"/>
              <a:ext cx="1163999" cy="1104995"/>
              <a:chOff x="616017" y="5005138"/>
              <a:chExt cx="992399" cy="500514"/>
            </a:xfrm>
          </p:grpSpPr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5DC45BB7-3049-4BB0-BD3B-3EDE976E26D0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5EA81AA3-CA69-4CD9-B955-5A71A0402720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A</a:t>
                  </a:r>
                </a:p>
              </p:txBody>
            </p:sp>
            <p:cxnSp>
              <p:nvCxnSpPr>
                <p:cNvPr id="39" name="Conector reto 38">
                  <a:extLst>
                    <a:ext uri="{FF2B5EF4-FFF2-40B4-BE49-F238E27FC236}">
                      <a16:creationId xmlns:a16="http://schemas.microsoft.com/office/drawing/2014/main" id="{F9CE0EE9-6BBD-4F12-9DE4-BF9A3ACF1897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onector de Seta Reta 36">
                <a:extLst>
                  <a:ext uri="{FF2B5EF4-FFF2-40B4-BE49-F238E27FC236}">
                    <a16:creationId xmlns:a16="http://schemas.microsoft.com/office/drawing/2014/main" id="{C82F216B-200D-4E6B-836A-09577414043E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AF82B10E-F08D-40D2-AF78-0F351508E2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0425" y="3607902"/>
              <a:ext cx="1163999" cy="1104995"/>
              <a:chOff x="616017" y="5005138"/>
              <a:chExt cx="992399" cy="500514"/>
            </a:xfrm>
          </p:grpSpPr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6450FF7F-D605-4826-855C-E0F67521AB8A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C10E2688-A7FD-4C92-85DC-4511A82AB9B6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D</a:t>
                  </a:r>
                </a:p>
              </p:txBody>
            </p:sp>
            <p:cxnSp>
              <p:nvCxnSpPr>
                <p:cNvPr id="35" name="Conector reto 34">
                  <a:extLst>
                    <a:ext uri="{FF2B5EF4-FFF2-40B4-BE49-F238E27FC236}">
                      <a16:creationId xmlns:a16="http://schemas.microsoft.com/office/drawing/2014/main" id="{4E6D9AC1-0818-463F-866C-76255426A013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977596B6-F70D-4C85-BA95-B0B735333DA1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4A1EC3A2-4F3D-49E2-A052-534C80A2CA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90360" y="3619022"/>
              <a:ext cx="1163999" cy="1104995"/>
              <a:chOff x="616017" y="5005138"/>
              <a:chExt cx="992399" cy="500514"/>
            </a:xfrm>
          </p:grpSpPr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BA9D853E-A498-429A-A87F-3FA303012982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8B12C407-D5C9-46D7-BFB6-179CA1A00224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6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O</a:t>
                  </a:r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36E8A592-6760-4860-ACE7-68B3F89C834F}"/>
                    </a:ext>
                  </a:extLst>
                </p:cNvPr>
                <p:cNvCxnSpPr/>
                <p:nvPr/>
              </p:nvCxnSpPr>
              <p:spPr>
                <a:xfrm>
                  <a:off x="1280247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Conector de Seta Reta 28">
                <a:extLst>
                  <a:ext uri="{FF2B5EF4-FFF2-40B4-BE49-F238E27FC236}">
                    <a16:creationId xmlns:a16="http://schemas.microsoft.com/office/drawing/2014/main" id="{0080B114-66E2-4733-8CEB-0A05DED9EF97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CA61D947-A63D-4336-B153-C3B1730A34EF}"/>
                </a:ext>
              </a:extLst>
            </p:cNvPr>
            <p:cNvGrpSpPr/>
            <p:nvPr/>
          </p:nvGrpSpPr>
          <p:grpSpPr>
            <a:xfrm>
              <a:off x="9178552" y="3613462"/>
              <a:ext cx="925800" cy="1104995"/>
              <a:chOff x="616017" y="5005138"/>
              <a:chExt cx="789316" cy="500514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836E244-75AB-4ECB-994D-D5BCFB3F1D03}"/>
                  </a:ext>
                </a:extLst>
              </p:cNvPr>
              <p:cNvSpPr/>
              <p:nvPr/>
            </p:nvSpPr>
            <p:spPr>
              <a:xfrm>
                <a:off x="616017" y="5005138"/>
                <a:ext cx="789316" cy="500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24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+mj-ea"/>
                    <a:cs typeface="+mj-cs"/>
                  </a:rPr>
                  <a:t> </a:t>
                </a:r>
                <a:r>
                  <a:rPr lang="pt-BR" sz="72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+mj-ea"/>
                    <a:cs typeface="+mj-cs"/>
                  </a:rPr>
                  <a:t>S</a:t>
                </a:r>
                <a:endParaRPr lang="pt-BR" sz="6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ea typeface="+mj-ea"/>
                  <a:cs typeface="+mj-cs"/>
                </a:endParaRPr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D223893F-0946-4C0B-8432-696A47FB1349}"/>
                  </a:ext>
                </a:extLst>
              </p:cNvPr>
              <p:cNvCxnSpPr/>
              <p:nvPr/>
            </p:nvCxnSpPr>
            <p:spPr>
              <a:xfrm>
                <a:off x="1254261" y="5005138"/>
                <a:ext cx="0" cy="50051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0643C62-0D88-4D4E-97F6-8B215E08644C}"/>
              </a:ext>
            </a:extLst>
          </p:cNvPr>
          <p:cNvSpPr txBox="1"/>
          <p:nvPr/>
        </p:nvSpPr>
        <p:spPr>
          <a:xfrm>
            <a:off x="3063240" y="3254885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9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Adiciona elemento na última posição.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4256DF3-A939-4040-89A7-FE4D9C04B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62181"/>
              </p:ext>
            </p:extLst>
          </p:nvPr>
        </p:nvGraphicFramePr>
        <p:xfrm>
          <a:off x="8064523" y="3929073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81B6509-98E7-4CAA-A266-89253FDE03A3}"/>
              </a:ext>
            </a:extLst>
          </p:cNvPr>
          <p:cNvGrpSpPr/>
          <p:nvPr/>
        </p:nvGrpSpPr>
        <p:grpSpPr>
          <a:xfrm>
            <a:off x="8730879" y="4147617"/>
            <a:ext cx="395447" cy="433011"/>
            <a:chOff x="10292393" y="4250959"/>
            <a:chExt cx="395447" cy="433011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DAF067-D30D-4AA5-A7FC-352213E0004E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B32FF79-BDE4-4578-A73A-7D223727F0CC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B9A766E1-FE4B-4330-B370-918B696437A9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71CB22C-5C48-4D92-AC3C-E9D5EAFA49E3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2571A04F-54CF-4933-BFCB-451770037046}"/>
              </a:ext>
            </a:extLst>
          </p:cNvPr>
          <p:cNvSpPr/>
          <p:nvPr/>
        </p:nvSpPr>
        <p:spPr>
          <a:xfrm>
            <a:off x="9023327" y="4659687"/>
            <a:ext cx="63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nova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BA5951E-E0C5-455F-855D-A8DF7A317759}"/>
              </a:ext>
            </a:extLst>
          </p:cNvPr>
          <p:cNvCxnSpPr/>
          <p:nvPr/>
        </p:nvCxnSpPr>
        <p:spPr>
          <a:xfrm flipV="1">
            <a:off x="6505952" y="4362827"/>
            <a:ext cx="482037" cy="370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AF32C015-B31A-439A-881E-F4130C22F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86061"/>
              </p:ext>
            </p:extLst>
          </p:nvPr>
        </p:nvGraphicFramePr>
        <p:xfrm>
          <a:off x="6196358" y="4708515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4ECBD84B-45AC-4050-ADB0-CB69714AFC8A}"/>
              </a:ext>
            </a:extLst>
          </p:cNvPr>
          <p:cNvSpPr/>
          <p:nvPr/>
        </p:nvSpPr>
        <p:spPr>
          <a:xfrm>
            <a:off x="8161764" y="4026167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  <a:endParaRPr lang="pt-BR" dirty="0"/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6C143687-35DB-4F56-801A-19EAF4E9F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12713"/>
              </p:ext>
            </p:extLst>
          </p:nvPr>
        </p:nvGraphicFramePr>
        <p:xfrm>
          <a:off x="7221866" y="4728382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C3A38741-20C1-4975-89EC-FFCBBEF1C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49353"/>
              </p:ext>
            </p:extLst>
          </p:nvPr>
        </p:nvGraphicFramePr>
        <p:xfrm>
          <a:off x="7020676" y="3933774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93353A5-7E1B-4958-AEB2-2A992D4B1BEF}"/>
              </a:ext>
            </a:extLst>
          </p:cNvPr>
          <p:cNvCxnSpPr/>
          <p:nvPr/>
        </p:nvCxnSpPr>
        <p:spPr>
          <a:xfrm>
            <a:off x="7696979" y="4201841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0DF39FD-0B2C-4787-AE21-78230868CCC3}"/>
              </a:ext>
            </a:extLst>
          </p:cNvPr>
          <p:cNvCxnSpPr/>
          <p:nvPr/>
        </p:nvCxnSpPr>
        <p:spPr>
          <a:xfrm flipV="1">
            <a:off x="7586337" y="4453805"/>
            <a:ext cx="482037" cy="370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46974A2-37BF-4D51-BCF5-3F2CA0E6273A}"/>
                  </a:ext>
                </a:extLst>
              </p:cNvPr>
              <p:cNvSpPr txBox="1"/>
              <p:nvPr/>
            </p:nvSpPr>
            <p:spPr>
              <a:xfrm>
                <a:off x="6640460" y="2282633"/>
                <a:ext cx="3013334" cy="480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𝑛𝑢𝑙𝑙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46974A2-37BF-4D51-BCF5-3F2CA0E62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460" y="2282633"/>
                <a:ext cx="3013334" cy="480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E7834F0C-C1D6-48F3-969E-A90D4DBF5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83662"/>
              </p:ext>
            </p:extLst>
          </p:nvPr>
        </p:nvGraphicFramePr>
        <p:xfrm>
          <a:off x="8920328" y="5017786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67CBD93D-9EA3-434F-945D-4685661E2024}"/>
              </a:ext>
            </a:extLst>
          </p:cNvPr>
          <p:cNvSpPr/>
          <p:nvPr/>
        </p:nvSpPr>
        <p:spPr>
          <a:xfrm>
            <a:off x="1341241" y="4071301"/>
            <a:ext cx="2268570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lista.adiciona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("L");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2E6EC2C-E035-4CA2-A070-A982989245C2}"/>
              </a:ext>
            </a:extLst>
          </p:cNvPr>
          <p:cNvGrpSpPr/>
          <p:nvPr/>
        </p:nvGrpSpPr>
        <p:grpSpPr>
          <a:xfrm>
            <a:off x="9571931" y="5248971"/>
            <a:ext cx="395447" cy="433011"/>
            <a:chOff x="10292393" y="4250959"/>
            <a:chExt cx="395447" cy="433011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44A586FE-FC1D-49F1-9D1E-700D99B1412C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A245F494-0870-4B0C-8F56-D3657A5EA081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7CCBA5D-9653-4DCE-A39D-B528817E7854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35B8BF01-5EAF-4786-949C-5D78BD68A16C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74F7D68-783B-40EE-B74B-4880DF384794}"/>
              </a:ext>
            </a:extLst>
          </p:cNvPr>
          <p:cNvCxnSpPr/>
          <p:nvPr/>
        </p:nvCxnSpPr>
        <p:spPr>
          <a:xfrm>
            <a:off x="8739462" y="4200133"/>
            <a:ext cx="178579" cy="817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B7564AAF-B1FD-4607-AB02-600C48E550F7}"/>
              </a:ext>
            </a:extLst>
          </p:cNvPr>
          <p:cNvSpPr/>
          <p:nvPr/>
        </p:nvSpPr>
        <p:spPr>
          <a:xfrm>
            <a:off x="10215156" y="6194591"/>
            <a:ext cx="96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3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06888 0.1238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618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07357 0.12175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38350"/>
            <a:ext cx="4600394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Adiciona elemento em uma determinada posição.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E7530720-FD5D-408F-842C-C79DEEB8A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4270"/>
              </p:ext>
            </p:extLst>
          </p:nvPr>
        </p:nvGraphicFramePr>
        <p:xfrm>
          <a:off x="8079317" y="4060550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E50AC2A-4116-479A-80AC-49E93812E343}"/>
              </a:ext>
            </a:extLst>
          </p:cNvPr>
          <p:cNvCxnSpPr/>
          <p:nvPr/>
        </p:nvCxnSpPr>
        <p:spPr>
          <a:xfrm flipV="1">
            <a:off x="6520746" y="4494304"/>
            <a:ext cx="482037" cy="370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4319E0F-D7ED-4CBB-909B-BF6C02F8D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58236"/>
              </p:ext>
            </p:extLst>
          </p:nvPr>
        </p:nvGraphicFramePr>
        <p:xfrm>
          <a:off x="6211152" y="4839992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71FCA10E-A249-4480-8D86-2DF35CDD48C1}"/>
              </a:ext>
            </a:extLst>
          </p:cNvPr>
          <p:cNvSpPr/>
          <p:nvPr/>
        </p:nvSpPr>
        <p:spPr>
          <a:xfrm>
            <a:off x="8176558" y="4157644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  <a:endParaRPr lang="pt-BR" dirty="0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9B517F74-6EB4-4AF5-9418-7BCEB16B6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35128"/>
              </p:ext>
            </p:extLst>
          </p:nvPr>
        </p:nvGraphicFramePr>
        <p:xfrm>
          <a:off x="7035470" y="4065251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12B711E-0D94-4081-87A4-C2871144D077}"/>
              </a:ext>
            </a:extLst>
          </p:cNvPr>
          <p:cNvCxnSpPr/>
          <p:nvPr/>
        </p:nvCxnSpPr>
        <p:spPr>
          <a:xfrm>
            <a:off x="7711773" y="4333318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F971AF49-724F-4A57-B8C3-51F6905B2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26124"/>
              </p:ext>
            </p:extLst>
          </p:nvPr>
        </p:nvGraphicFramePr>
        <p:xfrm>
          <a:off x="9078278" y="4063863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id="{B7A8BE29-2A08-4EB0-86E9-8CC293D2E8E9}"/>
              </a:ext>
            </a:extLst>
          </p:cNvPr>
          <p:cNvSpPr/>
          <p:nvPr/>
        </p:nvSpPr>
        <p:spPr>
          <a:xfrm>
            <a:off x="2194087" y="4498841"/>
            <a:ext cx="2581156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lista.adiciona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"G");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5E16946-8A79-4F49-A920-555B14C5E524}"/>
              </a:ext>
            </a:extLst>
          </p:cNvPr>
          <p:cNvGrpSpPr/>
          <p:nvPr/>
        </p:nvGrpSpPr>
        <p:grpSpPr>
          <a:xfrm>
            <a:off x="9729881" y="4295048"/>
            <a:ext cx="395447" cy="433011"/>
            <a:chOff x="10292393" y="4250959"/>
            <a:chExt cx="395447" cy="433011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BB99728-2FA6-432D-8B2A-AA80258D3FD7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03D29B3-553E-46C1-B290-D3FC99A9CF3C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0D9244E-6842-42D5-B736-8A5155FDFC7B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5D5A2F85-9AAB-4CCB-BC3D-9A8F5EB42453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C4C4026-AD8A-420E-9CD0-220C36EA6A4A}"/>
              </a:ext>
            </a:extLst>
          </p:cNvPr>
          <p:cNvCxnSpPr/>
          <p:nvPr/>
        </p:nvCxnSpPr>
        <p:spPr>
          <a:xfrm>
            <a:off x="8754256" y="4331610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CC962CB6-52AB-4CCD-885D-35F642A7147C}"/>
              </a:ext>
            </a:extLst>
          </p:cNvPr>
          <p:cNvSpPr/>
          <p:nvPr/>
        </p:nvSpPr>
        <p:spPr>
          <a:xfrm>
            <a:off x="10215156" y="6194591"/>
            <a:ext cx="96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3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5D4D0C4-83DD-427C-A710-F77D248DB911}"/>
              </a:ext>
            </a:extLst>
          </p:cNvPr>
          <p:cNvSpPr/>
          <p:nvPr/>
        </p:nvSpPr>
        <p:spPr>
          <a:xfrm>
            <a:off x="6971176" y="3981557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7A6DDD2-6693-4852-A8DA-F6F50509B08D}"/>
              </a:ext>
            </a:extLst>
          </p:cNvPr>
          <p:cNvSpPr/>
          <p:nvPr/>
        </p:nvSpPr>
        <p:spPr>
          <a:xfrm>
            <a:off x="8018556" y="3975375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698712D-DFF4-45A9-AA6C-B326F288D146}"/>
                  </a:ext>
                </a:extLst>
              </p:cNvPr>
              <p:cNvSpPr txBox="1"/>
              <p:nvPr/>
            </p:nvSpPr>
            <p:spPr>
              <a:xfrm>
                <a:off x="6201711" y="2705735"/>
                <a:ext cx="3013334" cy="480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698712D-DFF4-45A9-AA6C-B326F288D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11" y="2705735"/>
                <a:ext cx="3013334" cy="480196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99F6733-F50A-4FAC-A8C6-69D8AFDC3864}"/>
                  </a:ext>
                </a:extLst>
              </p:cNvPr>
              <p:cNvSpPr txBox="1"/>
              <p:nvPr/>
            </p:nvSpPr>
            <p:spPr>
              <a:xfrm>
                <a:off x="6201711" y="2710209"/>
                <a:ext cx="3013334" cy="4801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99F6733-F50A-4FAC-A8C6-69D8AFDC3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11" y="2710209"/>
                <a:ext cx="3013334" cy="480196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AB4C4A13-CCEF-447D-9423-910AEE2E3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28249"/>
              </p:ext>
            </p:extLst>
          </p:nvPr>
        </p:nvGraphicFramePr>
        <p:xfrm>
          <a:off x="9215045" y="4995871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12E37DE-5020-4DB0-B1BD-09D00389C28C}"/>
              </a:ext>
            </a:extLst>
          </p:cNvPr>
          <p:cNvCxnSpPr/>
          <p:nvPr/>
        </p:nvCxnSpPr>
        <p:spPr>
          <a:xfrm flipH="1" flipV="1">
            <a:off x="9215045" y="4623146"/>
            <a:ext cx="29119" cy="486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5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30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4573173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Adiciona elemento em uma determinada posição.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FFD032C-D3F4-416E-9548-3AB21CB71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38713"/>
              </p:ext>
            </p:extLst>
          </p:nvPr>
        </p:nvGraphicFramePr>
        <p:xfrm>
          <a:off x="7903589" y="4450836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DE3E7BA-F45D-4B32-8B04-BEE833E77B93}"/>
              </a:ext>
            </a:extLst>
          </p:cNvPr>
          <p:cNvCxnSpPr/>
          <p:nvPr/>
        </p:nvCxnSpPr>
        <p:spPr>
          <a:xfrm flipV="1">
            <a:off x="6345018" y="4884590"/>
            <a:ext cx="482037" cy="370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82E4A7AF-2408-444B-BC81-936AB7166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59141"/>
              </p:ext>
            </p:extLst>
          </p:nvPr>
        </p:nvGraphicFramePr>
        <p:xfrm>
          <a:off x="6035424" y="5230278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5D7AE8E8-2017-4EA0-9CA8-4DFC3AB5F59B}"/>
              </a:ext>
            </a:extLst>
          </p:cNvPr>
          <p:cNvSpPr/>
          <p:nvPr/>
        </p:nvSpPr>
        <p:spPr>
          <a:xfrm>
            <a:off x="8000830" y="4547930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  <a:endParaRPr lang="pt-BR" dirty="0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A14901A7-5333-480B-AB8E-E642F323C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54769"/>
              </p:ext>
            </p:extLst>
          </p:nvPr>
        </p:nvGraphicFramePr>
        <p:xfrm>
          <a:off x="9039317" y="5386157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0BEA0C4E-E8ED-49EA-AEF4-C8DF18C0B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61617"/>
              </p:ext>
            </p:extLst>
          </p:nvPr>
        </p:nvGraphicFramePr>
        <p:xfrm>
          <a:off x="6859742" y="4455537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2A2133A-F46B-40EF-83E7-58F838F82493}"/>
              </a:ext>
            </a:extLst>
          </p:cNvPr>
          <p:cNvCxnSpPr/>
          <p:nvPr/>
        </p:nvCxnSpPr>
        <p:spPr>
          <a:xfrm>
            <a:off x="7536045" y="4723604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78BF0C8-1EA5-470A-ACB7-C5DD535FF5E8}"/>
              </a:ext>
            </a:extLst>
          </p:cNvPr>
          <p:cNvCxnSpPr/>
          <p:nvPr/>
        </p:nvCxnSpPr>
        <p:spPr>
          <a:xfrm flipH="1" flipV="1">
            <a:off x="9039317" y="5013432"/>
            <a:ext cx="29119" cy="486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6427FDE-F01A-4855-949C-7B8576C52B41}"/>
                  </a:ext>
                </a:extLst>
              </p:cNvPr>
              <p:cNvSpPr txBox="1"/>
              <p:nvPr/>
            </p:nvSpPr>
            <p:spPr>
              <a:xfrm>
                <a:off x="6230050" y="2551937"/>
                <a:ext cx="3513551" cy="484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6427FDE-F01A-4855-949C-7B8576C52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050" y="2551937"/>
                <a:ext cx="3513551" cy="484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8FFA2F3D-5176-4D87-A77A-71F65D1F8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7398"/>
              </p:ext>
            </p:extLst>
          </p:nvPr>
        </p:nvGraphicFramePr>
        <p:xfrm>
          <a:off x="8902550" y="4454149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21" name="Retângulo 20">
            <a:extLst>
              <a:ext uri="{FF2B5EF4-FFF2-40B4-BE49-F238E27FC236}">
                <a16:creationId xmlns:a16="http://schemas.microsoft.com/office/drawing/2014/main" id="{5BD75155-9AC5-4FFA-A677-3A62BB20C22D}"/>
              </a:ext>
            </a:extLst>
          </p:cNvPr>
          <p:cNvSpPr/>
          <p:nvPr/>
        </p:nvSpPr>
        <p:spPr>
          <a:xfrm>
            <a:off x="1943484" y="4442214"/>
            <a:ext cx="2581156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lista.adiciona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"G");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837B381-7AC0-42D0-817C-4EEF4517AA0C}"/>
              </a:ext>
            </a:extLst>
          </p:cNvPr>
          <p:cNvGrpSpPr/>
          <p:nvPr/>
        </p:nvGrpSpPr>
        <p:grpSpPr>
          <a:xfrm>
            <a:off x="9554153" y="4685334"/>
            <a:ext cx="395447" cy="433011"/>
            <a:chOff x="10292393" y="4250959"/>
            <a:chExt cx="395447" cy="433011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ED05D78C-BB88-48F8-8515-3148E64FF28B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055132A3-859E-48BB-9EF7-126C8450869A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72A0A634-C281-4EC1-83E3-2902E64C869E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3BBDA67B-7375-49F2-9D24-35C7B640E74A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ED3F672-F4B9-4BAF-8F74-CB88A1738C82}"/>
              </a:ext>
            </a:extLst>
          </p:cNvPr>
          <p:cNvCxnSpPr/>
          <p:nvPr/>
        </p:nvCxnSpPr>
        <p:spPr>
          <a:xfrm>
            <a:off x="8578528" y="4721896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7A76A7BB-A8A8-483C-8CC8-1EB499B663FE}"/>
              </a:ext>
            </a:extLst>
          </p:cNvPr>
          <p:cNvSpPr/>
          <p:nvPr/>
        </p:nvSpPr>
        <p:spPr>
          <a:xfrm>
            <a:off x="10215156" y="6417611"/>
            <a:ext cx="96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3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51E952D-1740-4F4A-8A88-BB5BE9B549EE}"/>
              </a:ext>
            </a:extLst>
          </p:cNvPr>
          <p:cNvSpPr/>
          <p:nvPr/>
        </p:nvSpPr>
        <p:spPr>
          <a:xfrm>
            <a:off x="7235713" y="5685301"/>
            <a:ext cx="63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nova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97B6A936-EC14-4ACD-8B5B-ACC3B8E10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98183"/>
              </p:ext>
            </p:extLst>
          </p:nvPr>
        </p:nvGraphicFramePr>
        <p:xfrm>
          <a:off x="7891958" y="5577646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0302509-6647-422F-8BBC-60C41E5A6F69}"/>
                  </a:ext>
                </a:extLst>
              </p:cNvPr>
              <p:cNvSpPr txBox="1"/>
              <p:nvPr/>
            </p:nvSpPr>
            <p:spPr>
              <a:xfrm>
                <a:off x="6246943" y="3198405"/>
                <a:ext cx="3513551" cy="484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0302509-6647-422F-8BBC-60C41E5A6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943" y="3198405"/>
                <a:ext cx="3513551" cy="484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911CBC0-A4D8-4379-9B5E-3D74007D1130}"/>
              </a:ext>
            </a:extLst>
          </p:cNvPr>
          <p:cNvCxnSpPr>
            <a:endCxn id="20" idx="1"/>
          </p:cNvCxnSpPr>
          <p:nvPr/>
        </p:nvCxnSpPr>
        <p:spPr>
          <a:xfrm flipV="1">
            <a:off x="8578528" y="4735447"/>
            <a:ext cx="324022" cy="10574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E5D18D1-B23F-4F0D-B5C9-385A06C46DF0}"/>
              </a:ext>
            </a:extLst>
          </p:cNvPr>
          <p:cNvCxnSpPr/>
          <p:nvPr/>
        </p:nvCxnSpPr>
        <p:spPr>
          <a:xfrm flipH="1">
            <a:off x="8513728" y="4685334"/>
            <a:ext cx="36000" cy="115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DB7FE05F-AA27-4196-81A5-ACEDB111B659}"/>
              </a:ext>
            </a:extLst>
          </p:cNvPr>
          <p:cNvSpPr/>
          <p:nvPr/>
        </p:nvSpPr>
        <p:spPr>
          <a:xfrm>
            <a:off x="10213150" y="6433949"/>
            <a:ext cx="966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4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DF024F2-E5EA-F571-04C8-10703B84AC94}"/>
              </a:ext>
            </a:extLst>
          </p:cNvPr>
          <p:cNvGrpSpPr/>
          <p:nvPr/>
        </p:nvGrpSpPr>
        <p:grpSpPr>
          <a:xfrm>
            <a:off x="8552044" y="5806424"/>
            <a:ext cx="395447" cy="433011"/>
            <a:chOff x="10292393" y="4250959"/>
            <a:chExt cx="395447" cy="433011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50BA1E4-1EAC-3B87-FFFB-2C8535E9B740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B2B654E-8085-0B1E-8082-F51554E33B06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8D702F2-E8B5-CDEB-F8E1-1349A7678751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E836C18-D1EF-5A0B-4DCC-37D3EFF80EA0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4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Busca elemento pela posição.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E402E5D4-15C4-4B49-9B43-ED5705FEC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49795"/>
              </p:ext>
            </p:extLst>
          </p:nvPr>
        </p:nvGraphicFramePr>
        <p:xfrm>
          <a:off x="7457210" y="4419468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6B017C9-AC34-4E3C-97A0-736C8BB8DA6F}"/>
              </a:ext>
            </a:extLst>
          </p:cNvPr>
          <p:cNvCxnSpPr/>
          <p:nvPr/>
        </p:nvCxnSpPr>
        <p:spPr>
          <a:xfrm flipV="1">
            <a:off x="6215179" y="4982064"/>
            <a:ext cx="247375" cy="2900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FEBA036-D8A0-45EA-ABDB-D4FDA0955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16664"/>
              </p:ext>
            </p:extLst>
          </p:nvPr>
        </p:nvGraphicFramePr>
        <p:xfrm>
          <a:off x="5905585" y="5247536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6A46C615-E74B-4866-AEFF-46C397EBB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93522"/>
              </p:ext>
            </p:extLst>
          </p:nvPr>
        </p:nvGraphicFramePr>
        <p:xfrm>
          <a:off x="9633463" y="5354789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9CA87E38-5D07-492F-B56A-2F51E3DF4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73677"/>
              </p:ext>
            </p:extLst>
          </p:nvPr>
        </p:nvGraphicFramePr>
        <p:xfrm>
          <a:off x="6413363" y="4424169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52B2B7F-6AEA-4770-853F-29E18D8E593E}"/>
              </a:ext>
            </a:extLst>
          </p:cNvPr>
          <p:cNvCxnSpPr/>
          <p:nvPr/>
        </p:nvCxnSpPr>
        <p:spPr>
          <a:xfrm>
            <a:off x="7089666" y="4692236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74F9638-D2AA-4EC5-B269-7B1E08D4228D}"/>
              </a:ext>
            </a:extLst>
          </p:cNvPr>
          <p:cNvCxnSpPr/>
          <p:nvPr/>
        </p:nvCxnSpPr>
        <p:spPr>
          <a:xfrm flipH="1" flipV="1">
            <a:off x="9633463" y="4982064"/>
            <a:ext cx="29119" cy="486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2E70CFCF-F8F0-4C9B-8464-BEA2D7F9B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87651"/>
              </p:ext>
            </p:extLst>
          </p:nvPr>
        </p:nvGraphicFramePr>
        <p:xfrm>
          <a:off x="9485290" y="4414612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7B2350CD-5131-4798-91AE-928BAF24C31F}"/>
              </a:ext>
            </a:extLst>
          </p:cNvPr>
          <p:cNvSpPr/>
          <p:nvPr/>
        </p:nvSpPr>
        <p:spPr>
          <a:xfrm>
            <a:off x="2283676" y="4095447"/>
            <a:ext cx="2060179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lista.BuscaPosi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5F4A60A-D9C5-41F2-8DC8-939B0DAFA685}"/>
              </a:ext>
            </a:extLst>
          </p:cNvPr>
          <p:cNvGrpSpPr/>
          <p:nvPr/>
        </p:nvGrpSpPr>
        <p:grpSpPr>
          <a:xfrm>
            <a:off x="10137787" y="4653966"/>
            <a:ext cx="395447" cy="433011"/>
            <a:chOff x="10292393" y="4250959"/>
            <a:chExt cx="395447" cy="433011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FBA74709-DE7E-4E69-8AE7-8802E2298623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C110509-B365-4B26-AA78-7DA1BFFF5AA8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993CA92C-A00B-4EEF-A113-1A63D2242E35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B5393039-95C0-4660-BB63-852AEF898653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0BDA63E-CA6E-41CD-8CBA-1A77918F856F}"/>
              </a:ext>
            </a:extLst>
          </p:cNvPr>
          <p:cNvCxnSpPr/>
          <p:nvPr/>
        </p:nvCxnSpPr>
        <p:spPr>
          <a:xfrm>
            <a:off x="8132149" y="4690528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3A637BE1-B1A0-4D59-919D-FA85DBE23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36057"/>
              </p:ext>
            </p:extLst>
          </p:nvPr>
        </p:nvGraphicFramePr>
        <p:xfrm>
          <a:off x="8468147" y="4414612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36C1B42-1B43-4A5E-B4B5-B4A1DE066992}"/>
              </a:ext>
            </a:extLst>
          </p:cNvPr>
          <p:cNvCxnSpPr/>
          <p:nvPr/>
        </p:nvCxnSpPr>
        <p:spPr>
          <a:xfrm>
            <a:off x="9139912" y="4674986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F07BBE5-B13F-4A4B-BDCD-B063114F7204}"/>
                  </a:ext>
                </a:extLst>
              </p:cNvPr>
              <p:cNvSpPr txBox="1"/>
              <p:nvPr/>
            </p:nvSpPr>
            <p:spPr>
              <a:xfrm>
                <a:off x="6599351" y="3167037"/>
                <a:ext cx="3513551" cy="484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F07BBE5-B13F-4A4B-BDCD-B063114F7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51" y="3167037"/>
                <a:ext cx="3513551" cy="484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tângulo 32">
            <a:extLst>
              <a:ext uri="{FF2B5EF4-FFF2-40B4-BE49-F238E27FC236}">
                <a16:creationId xmlns:a16="http://schemas.microsoft.com/office/drawing/2014/main" id="{2C1A2C55-8339-422F-9619-52C388C158C5}"/>
              </a:ext>
            </a:extLst>
          </p:cNvPr>
          <p:cNvSpPr/>
          <p:nvPr/>
        </p:nvSpPr>
        <p:spPr>
          <a:xfrm>
            <a:off x="6349805" y="4329966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1DCF5D3-F9BD-4B54-83F9-3CABD0168AF8}"/>
              </a:ext>
            </a:extLst>
          </p:cNvPr>
          <p:cNvSpPr/>
          <p:nvPr/>
        </p:nvSpPr>
        <p:spPr>
          <a:xfrm>
            <a:off x="7374648" y="4329966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5FF3904-1759-4C49-9871-2F3892488EE1}"/>
              </a:ext>
            </a:extLst>
          </p:cNvPr>
          <p:cNvSpPr/>
          <p:nvPr/>
        </p:nvSpPr>
        <p:spPr>
          <a:xfrm>
            <a:off x="8379568" y="4329966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7A3F86C-C95F-4813-8FA2-01C128A595C4}"/>
                  </a:ext>
                </a:extLst>
              </p:cNvPr>
              <p:cNvSpPr txBox="1"/>
              <p:nvPr/>
            </p:nvSpPr>
            <p:spPr>
              <a:xfrm>
                <a:off x="6622628" y="3172760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7A3F86C-C95F-4813-8FA2-01C128A59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628" y="3172760"/>
                <a:ext cx="3513551" cy="484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9222518-D7E1-4C14-B69D-357895C92264}"/>
                  </a:ext>
                </a:extLst>
              </p:cNvPr>
              <p:cNvSpPr txBox="1"/>
              <p:nvPr/>
            </p:nvSpPr>
            <p:spPr>
              <a:xfrm>
                <a:off x="6576073" y="3186818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9222518-D7E1-4C14-B69D-357895C92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73" y="3186818"/>
                <a:ext cx="3513551" cy="484363"/>
              </a:xfrm>
              <a:prstGeom prst="rect">
                <a:avLst/>
              </a:prstGeom>
              <a:blipFill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65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3" grpId="1" animBg="1"/>
      <p:bldP spid="34" grpId="0" animBg="1"/>
      <p:bldP spid="34" grpId="1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Busca por elemento.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5C2D925-78D8-4AB0-AC6C-C274C022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39612"/>
              </p:ext>
            </p:extLst>
          </p:nvPr>
        </p:nvGraphicFramePr>
        <p:xfrm>
          <a:off x="6984382" y="4271565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B404D01-BC7A-4691-9260-9FDC53EACC8E}"/>
              </a:ext>
            </a:extLst>
          </p:cNvPr>
          <p:cNvCxnSpPr/>
          <p:nvPr/>
        </p:nvCxnSpPr>
        <p:spPr>
          <a:xfrm flipV="1">
            <a:off x="5742351" y="4834161"/>
            <a:ext cx="247375" cy="2900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538F747-9F8A-47CD-9D2D-74AA53390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32588"/>
              </p:ext>
            </p:extLst>
          </p:nvPr>
        </p:nvGraphicFramePr>
        <p:xfrm>
          <a:off x="5432757" y="5099633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BF1DA55-1792-4BDA-9658-C55DA9392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49384"/>
              </p:ext>
            </p:extLst>
          </p:nvPr>
        </p:nvGraphicFramePr>
        <p:xfrm>
          <a:off x="9160635" y="5206886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58E736AF-BA62-4C57-A959-2A1391354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7089"/>
              </p:ext>
            </p:extLst>
          </p:nvPr>
        </p:nvGraphicFramePr>
        <p:xfrm>
          <a:off x="5940535" y="4266710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E21275A-F930-4ED6-A789-9E59C2060AC5}"/>
              </a:ext>
            </a:extLst>
          </p:cNvPr>
          <p:cNvCxnSpPr/>
          <p:nvPr/>
        </p:nvCxnSpPr>
        <p:spPr>
          <a:xfrm>
            <a:off x="6616838" y="4544333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0A257A3-E15F-45C4-84E0-E72D42BCAC6E}"/>
              </a:ext>
            </a:extLst>
          </p:cNvPr>
          <p:cNvCxnSpPr/>
          <p:nvPr/>
        </p:nvCxnSpPr>
        <p:spPr>
          <a:xfrm flipH="1" flipV="1">
            <a:off x="9160635" y="4834161"/>
            <a:ext cx="29119" cy="486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7B349662-B9DE-421A-9E7C-67D2DCDA5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18989"/>
              </p:ext>
            </p:extLst>
          </p:nvPr>
        </p:nvGraphicFramePr>
        <p:xfrm>
          <a:off x="9012462" y="4266709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86914B35-9895-47C6-8395-EF2C7F560116}"/>
              </a:ext>
            </a:extLst>
          </p:cNvPr>
          <p:cNvSpPr/>
          <p:nvPr/>
        </p:nvSpPr>
        <p:spPr>
          <a:xfrm>
            <a:off x="1737656" y="4106486"/>
            <a:ext cx="2164375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lista.contem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("L");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CD386B3-8D4B-40D8-B023-EF66C1E8F72F}"/>
              </a:ext>
            </a:extLst>
          </p:cNvPr>
          <p:cNvGrpSpPr/>
          <p:nvPr/>
        </p:nvGrpSpPr>
        <p:grpSpPr>
          <a:xfrm>
            <a:off x="9664959" y="4506063"/>
            <a:ext cx="395447" cy="433011"/>
            <a:chOff x="10292393" y="4250959"/>
            <a:chExt cx="395447" cy="433011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299B9CEE-8DA4-4EE6-96D6-BD13AFD03ACE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05DF1F3C-1CCE-4BBF-B41A-04B9E0D4E3BC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8C0B8950-597D-453A-948E-1266EFA87D5C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57174466-376E-4CDA-A2C1-92E563559340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F699845-18DC-4F3B-A2D4-BD44DEE87BC1}"/>
              </a:ext>
            </a:extLst>
          </p:cNvPr>
          <p:cNvCxnSpPr/>
          <p:nvPr/>
        </p:nvCxnSpPr>
        <p:spPr>
          <a:xfrm>
            <a:off x="7659321" y="4542625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FC689CB7-2C4C-48E7-990B-8CC04C19F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54318"/>
              </p:ext>
            </p:extLst>
          </p:nvPr>
        </p:nvGraphicFramePr>
        <p:xfrm>
          <a:off x="7995319" y="4266709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4771345-5D09-48C9-9267-C96A832883C3}"/>
              </a:ext>
            </a:extLst>
          </p:cNvPr>
          <p:cNvCxnSpPr/>
          <p:nvPr/>
        </p:nvCxnSpPr>
        <p:spPr>
          <a:xfrm>
            <a:off x="8667084" y="4527083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913DE3EC-F58D-4340-8EEB-2B71985EE0A2}"/>
              </a:ext>
            </a:extLst>
          </p:cNvPr>
          <p:cNvSpPr/>
          <p:nvPr/>
        </p:nvSpPr>
        <p:spPr>
          <a:xfrm>
            <a:off x="5876977" y="4182063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A5448FC-E813-4849-90A0-A2824E33AFC3}"/>
                  </a:ext>
                </a:extLst>
              </p:cNvPr>
              <p:cNvSpPr txBox="1"/>
              <p:nvPr/>
            </p:nvSpPr>
            <p:spPr>
              <a:xfrm>
                <a:off x="5789080" y="2597511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A5448FC-E813-4849-90A0-A2824E33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80" y="2597511"/>
                <a:ext cx="3513551" cy="484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5551848-23E4-42D7-9F88-6FF005F4B864}"/>
                  </a:ext>
                </a:extLst>
              </p:cNvPr>
              <p:cNvSpPr txBox="1"/>
              <p:nvPr/>
            </p:nvSpPr>
            <p:spPr>
              <a:xfrm>
                <a:off x="5789080" y="2604808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5551848-23E4-42D7-9F88-6FF005F4B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80" y="2604808"/>
                <a:ext cx="3513551" cy="484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8967248-1AD8-4109-B07C-D9BCC9518136}"/>
                  </a:ext>
                </a:extLst>
              </p:cNvPr>
              <p:cNvSpPr txBox="1"/>
              <p:nvPr/>
            </p:nvSpPr>
            <p:spPr>
              <a:xfrm>
                <a:off x="5794405" y="2631468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8967248-1AD8-4109-B07C-D9BCC9518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05" y="2631468"/>
                <a:ext cx="3513551" cy="484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tângulo 32">
            <a:extLst>
              <a:ext uri="{FF2B5EF4-FFF2-40B4-BE49-F238E27FC236}">
                <a16:creationId xmlns:a16="http://schemas.microsoft.com/office/drawing/2014/main" id="{12926CDE-4D29-4EC0-86D5-6A41243E6761}"/>
              </a:ext>
            </a:extLst>
          </p:cNvPr>
          <p:cNvSpPr/>
          <p:nvPr/>
        </p:nvSpPr>
        <p:spPr>
          <a:xfrm>
            <a:off x="6921088" y="4174223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B00F5C4-DA97-43F5-A438-93AD3A45D335}"/>
              </a:ext>
            </a:extLst>
          </p:cNvPr>
          <p:cNvSpPr/>
          <p:nvPr/>
        </p:nvSpPr>
        <p:spPr>
          <a:xfrm>
            <a:off x="7917097" y="4177593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9A9BF4A-090A-42B7-91D9-643B3BEE9828}"/>
              </a:ext>
            </a:extLst>
          </p:cNvPr>
          <p:cNvSpPr/>
          <p:nvPr/>
        </p:nvSpPr>
        <p:spPr>
          <a:xfrm>
            <a:off x="8935620" y="4182063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9E7E860-6209-4F2F-BF53-9FBFB77C93FD}"/>
                  </a:ext>
                </a:extLst>
              </p:cNvPr>
              <p:cNvSpPr txBox="1"/>
              <p:nvPr/>
            </p:nvSpPr>
            <p:spPr>
              <a:xfrm>
                <a:off x="5799730" y="2658386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𝑛𝑢𝑙𝑙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9E7E860-6209-4F2F-BF53-9FBFB77C9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730" y="2658386"/>
                <a:ext cx="3513551" cy="484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00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30" grpId="0" animBg="1"/>
      <p:bldP spid="32" grpId="0" animBg="1"/>
      <p:bldP spid="33" grpId="0" animBg="1"/>
      <p:bldP spid="33" grpId="1" animBg="1"/>
      <p:bldP spid="35" grpId="0" animBg="1"/>
      <p:bldP spid="35" grpId="1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 lnSpcReduction="10000"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 operação mais complexa é a remoção de um dado elemento da lista. Isso porque o algoritmo precisa apontar para o item anterior ao que será removido.</a:t>
            </a:r>
          </a:p>
          <a:p>
            <a:pPr marL="63150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No caso da remoção do primeiro elemento se configura uma exceção que precisa ser tratada a parte.</a:t>
            </a:r>
          </a:p>
          <a:p>
            <a:pPr marL="63150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150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Uma solução que simplifica a implementação, é mover o </a:t>
            </a:r>
            <a:r>
              <a:rPr lang="pt-BR" sz="26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nó cabeça </a:t>
            </a:r>
            <a:r>
              <a:rPr lang="pt-B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o elemento apontado no início da lista.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 nó cabeça é um nó normal da lista, mas esse é sempre o primeiro nó e a informação armazenada não tem valor.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4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 elemento do início.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0DCE804-8ABA-4172-9773-E050F7C82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0027"/>
              </p:ext>
            </p:extLst>
          </p:nvPr>
        </p:nvGraphicFramePr>
        <p:xfrm>
          <a:off x="7442296" y="3433855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9BD6DA4-313C-4DCD-B973-091B7D9A6814}"/>
              </a:ext>
            </a:extLst>
          </p:cNvPr>
          <p:cNvCxnSpPr/>
          <p:nvPr/>
        </p:nvCxnSpPr>
        <p:spPr>
          <a:xfrm flipV="1">
            <a:off x="6200265" y="4130263"/>
            <a:ext cx="247375" cy="2900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AE9C10AB-459F-49C9-9D11-EBB18CB59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22211"/>
              </p:ext>
            </p:extLst>
          </p:nvPr>
        </p:nvGraphicFramePr>
        <p:xfrm>
          <a:off x="5890671" y="4395735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F5E76E7-2022-46F6-BD20-7F36E217F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86878"/>
              </p:ext>
            </p:extLst>
          </p:nvPr>
        </p:nvGraphicFramePr>
        <p:xfrm>
          <a:off x="9618549" y="4369176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E4F953E0-EC7B-401B-9D72-3864F75E8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0791"/>
              </p:ext>
            </p:extLst>
          </p:nvPr>
        </p:nvGraphicFramePr>
        <p:xfrm>
          <a:off x="6398449" y="3429000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C608814-9DC6-4D4F-9C15-19DA7C9D025B}"/>
              </a:ext>
            </a:extLst>
          </p:cNvPr>
          <p:cNvCxnSpPr/>
          <p:nvPr/>
        </p:nvCxnSpPr>
        <p:spPr>
          <a:xfrm>
            <a:off x="7074752" y="3706623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6AA890A-CB4C-49B2-A01D-3DE5A6ADD2A8}"/>
              </a:ext>
            </a:extLst>
          </p:cNvPr>
          <p:cNvCxnSpPr/>
          <p:nvPr/>
        </p:nvCxnSpPr>
        <p:spPr>
          <a:xfrm flipH="1" flipV="1">
            <a:off x="9618549" y="3996451"/>
            <a:ext cx="29119" cy="486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BA848DAB-784E-41C1-B476-02DDE885C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28391"/>
              </p:ext>
            </p:extLst>
          </p:nvPr>
        </p:nvGraphicFramePr>
        <p:xfrm>
          <a:off x="9470376" y="3428999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43832B8C-E8CF-4704-8D2A-7110293C0790}"/>
              </a:ext>
            </a:extLst>
          </p:cNvPr>
          <p:cNvSpPr/>
          <p:nvPr/>
        </p:nvSpPr>
        <p:spPr>
          <a:xfrm>
            <a:off x="1840431" y="4134198"/>
            <a:ext cx="2581156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lista.removeDoComeco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FC142F8-EDED-45E0-A0BE-1B1A955C3D0A}"/>
              </a:ext>
            </a:extLst>
          </p:cNvPr>
          <p:cNvGrpSpPr/>
          <p:nvPr/>
        </p:nvGrpSpPr>
        <p:grpSpPr>
          <a:xfrm>
            <a:off x="10122873" y="3668353"/>
            <a:ext cx="395447" cy="433011"/>
            <a:chOff x="10292393" y="4250959"/>
            <a:chExt cx="395447" cy="433011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87A23B1-E175-4B17-9753-B9FB857396DB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12F1479-420D-4E25-8138-8288FB828A31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144175C6-E5E0-4D0F-A69B-5CEA8A8B39BF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2831283E-438E-4318-97AA-E834BA75EBA7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CECE26D-7AF6-40B8-A024-4FE8B74D0B44}"/>
              </a:ext>
            </a:extLst>
          </p:cNvPr>
          <p:cNvCxnSpPr/>
          <p:nvPr/>
        </p:nvCxnSpPr>
        <p:spPr>
          <a:xfrm>
            <a:off x="8117235" y="3704915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7D725B84-76C5-4339-8CC6-AD57A57D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42183"/>
              </p:ext>
            </p:extLst>
          </p:nvPr>
        </p:nvGraphicFramePr>
        <p:xfrm>
          <a:off x="8453233" y="3428999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C56561D-6983-47A0-ACFE-E65B4E3F7601}"/>
              </a:ext>
            </a:extLst>
          </p:cNvPr>
          <p:cNvCxnSpPr/>
          <p:nvPr/>
        </p:nvCxnSpPr>
        <p:spPr>
          <a:xfrm>
            <a:off x="9124998" y="3689373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9E9D2618-15BB-4789-9000-CF18ECB79BBE}"/>
              </a:ext>
            </a:extLst>
          </p:cNvPr>
          <p:cNvSpPr/>
          <p:nvPr/>
        </p:nvSpPr>
        <p:spPr>
          <a:xfrm>
            <a:off x="10213150" y="6210929"/>
            <a:ext cx="966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4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E44C1E4-A67C-43A0-AF4F-50A1C8A7C93A}"/>
              </a:ext>
            </a:extLst>
          </p:cNvPr>
          <p:cNvSpPr/>
          <p:nvPr/>
        </p:nvSpPr>
        <p:spPr>
          <a:xfrm>
            <a:off x="10213150" y="6206582"/>
            <a:ext cx="966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3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3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07096 0.001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7461 -0.0055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 elemento do início.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5F9A978-DC5C-4030-BEA6-BC493FC5914D}"/>
              </a:ext>
            </a:extLst>
          </p:cNvPr>
          <p:cNvSpPr/>
          <p:nvPr/>
        </p:nvSpPr>
        <p:spPr>
          <a:xfrm>
            <a:off x="10213150" y="6210929"/>
            <a:ext cx="966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4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BE9E7889-01A1-45CB-AFD9-1D74B8D32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242578"/>
              </p:ext>
            </p:extLst>
          </p:nvPr>
        </p:nvGraphicFramePr>
        <p:xfrm>
          <a:off x="7760201" y="4316997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760107-04E8-4CB8-8F12-8D3B8B2C7F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575596" y="3944272"/>
            <a:ext cx="184605" cy="3656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CCDE297F-AC8D-4A51-B125-93FD95173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91885"/>
              </p:ext>
            </p:extLst>
          </p:nvPr>
        </p:nvGraphicFramePr>
        <p:xfrm>
          <a:off x="7612028" y="3376820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897A801-A0BC-4CCA-866A-60AEC07FC3A8}"/>
              </a:ext>
            </a:extLst>
          </p:cNvPr>
          <p:cNvGrpSpPr/>
          <p:nvPr/>
        </p:nvGrpSpPr>
        <p:grpSpPr>
          <a:xfrm>
            <a:off x="8264525" y="3616174"/>
            <a:ext cx="395447" cy="433011"/>
            <a:chOff x="10292393" y="4250959"/>
            <a:chExt cx="395447" cy="433011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9C952B51-A0C0-4A1A-A6A5-27D09B8BC694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28963FF1-C43C-40BF-903E-1105F325A621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3A02B70-FF99-454D-8837-A311C9871EB2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8DCC250-6CB5-49E6-8024-F73014D58027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AA21244-4EE5-4D4C-8D93-CE93216CD298}"/>
              </a:ext>
            </a:extLst>
          </p:cNvPr>
          <p:cNvGrpSpPr/>
          <p:nvPr/>
        </p:nvGrpSpPr>
        <p:grpSpPr>
          <a:xfrm>
            <a:off x="8103635" y="4559155"/>
            <a:ext cx="395447" cy="433011"/>
            <a:chOff x="10292393" y="4250959"/>
            <a:chExt cx="395447" cy="433011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207E7FE-A153-4179-9A97-A2C59776F1C4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C929E04E-0ECE-42BC-A9EF-2F9BD67AE97E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7AE0EDD-881C-4470-B3B4-33CA23A37A84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E118265-C4E1-446F-A8CB-15EE8B390504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8C6D327-03EF-4BCF-9000-87527A5DC53D}"/>
              </a:ext>
            </a:extLst>
          </p:cNvPr>
          <p:cNvSpPr/>
          <p:nvPr/>
        </p:nvSpPr>
        <p:spPr>
          <a:xfrm>
            <a:off x="2001869" y="4147720"/>
            <a:ext cx="2581156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lista.removeDoComeco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2ADAEDC4-742D-E6D0-F06D-097F115A8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27372"/>
              </p:ext>
            </p:extLst>
          </p:nvPr>
        </p:nvGraphicFramePr>
        <p:xfrm>
          <a:off x="7380969" y="4309904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4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728443"/>
            <a:ext cx="11320575" cy="4766913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 elemento do fim.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939F994-20AD-4E65-9D69-558CBB2B7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39819"/>
              </p:ext>
            </p:extLst>
          </p:nvPr>
        </p:nvGraphicFramePr>
        <p:xfrm>
          <a:off x="6801503" y="4381027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77EE995-DB32-448B-9646-D892D0DAF5C9}"/>
              </a:ext>
            </a:extLst>
          </p:cNvPr>
          <p:cNvCxnSpPr/>
          <p:nvPr/>
        </p:nvCxnSpPr>
        <p:spPr>
          <a:xfrm flipV="1">
            <a:off x="6988343" y="4922087"/>
            <a:ext cx="51724" cy="394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231D012-E982-4951-81A6-E0AD4E4BC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54853"/>
              </p:ext>
            </p:extLst>
          </p:nvPr>
        </p:nvGraphicFramePr>
        <p:xfrm>
          <a:off x="6935193" y="5295693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64EC6AD-8427-49F0-840B-5AD341CDC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50363"/>
              </p:ext>
            </p:extLst>
          </p:nvPr>
        </p:nvGraphicFramePr>
        <p:xfrm>
          <a:off x="8977756" y="5316348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A69F1A5-BD4D-4737-8F05-938110FB6E2A}"/>
              </a:ext>
            </a:extLst>
          </p:cNvPr>
          <p:cNvCxnSpPr/>
          <p:nvPr/>
        </p:nvCxnSpPr>
        <p:spPr>
          <a:xfrm flipH="1" flipV="1">
            <a:off x="8977756" y="4943623"/>
            <a:ext cx="29119" cy="486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B02118CD-D54A-440D-97CD-4124E86D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91369"/>
              </p:ext>
            </p:extLst>
          </p:nvPr>
        </p:nvGraphicFramePr>
        <p:xfrm>
          <a:off x="8829583" y="4376171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7" name="Retângulo 16">
            <a:extLst>
              <a:ext uri="{FF2B5EF4-FFF2-40B4-BE49-F238E27FC236}">
                <a16:creationId xmlns:a16="http://schemas.microsoft.com/office/drawing/2014/main" id="{EC86DFEF-C130-4104-8BC1-F5C5754EAEB2}"/>
              </a:ext>
            </a:extLst>
          </p:cNvPr>
          <p:cNvSpPr/>
          <p:nvPr/>
        </p:nvSpPr>
        <p:spPr>
          <a:xfrm>
            <a:off x="2046256" y="4332041"/>
            <a:ext cx="2268570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lista.removeDoFim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2A3CBA0-0F72-4E48-8DC7-73EA4B0DD2A8}"/>
              </a:ext>
            </a:extLst>
          </p:cNvPr>
          <p:cNvGrpSpPr/>
          <p:nvPr/>
        </p:nvGrpSpPr>
        <p:grpSpPr>
          <a:xfrm>
            <a:off x="9482080" y="4615525"/>
            <a:ext cx="395447" cy="433011"/>
            <a:chOff x="10292393" y="4250959"/>
            <a:chExt cx="395447" cy="433011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566BA985-9126-4406-ACEB-DE4119CC9E8F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449084E0-3CFE-42A9-A944-EDCBB38EA109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F3EFAB6-5FBE-4E6C-B068-D5FDD3C6389B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26946846-E04A-4B24-84B6-34EA6A8480F4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502B971-EA9E-4614-A950-0FDCF2DBE3D5}"/>
              </a:ext>
            </a:extLst>
          </p:cNvPr>
          <p:cNvCxnSpPr/>
          <p:nvPr/>
        </p:nvCxnSpPr>
        <p:spPr>
          <a:xfrm>
            <a:off x="7476442" y="4652087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8A5C442A-F771-4467-8D92-FE28DD4D9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43988"/>
              </p:ext>
            </p:extLst>
          </p:nvPr>
        </p:nvGraphicFramePr>
        <p:xfrm>
          <a:off x="7812440" y="4376171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FB5D460-4729-4DB6-89C6-1C36D12739A9}"/>
              </a:ext>
            </a:extLst>
          </p:cNvPr>
          <p:cNvCxnSpPr/>
          <p:nvPr/>
        </p:nvCxnSpPr>
        <p:spPr>
          <a:xfrm>
            <a:off x="8484205" y="4636545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FF25E689-3266-4581-BCFD-B6950DE44D0D}"/>
                  </a:ext>
                </a:extLst>
              </p:cNvPr>
              <p:cNvSpPr txBox="1"/>
              <p:nvPr/>
            </p:nvSpPr>
            <p:spPr>
              <a:xfrm>
                <a:off x="5222029" y="2072310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𝑎𝑢𝑥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FF25E689-3266-4581-BCFD-B6950DE44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029" y="2072310"/>
                <a:ext cx="3513551" cy="484363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E4BE07A-1393-4CF0-ABA6-02A124B5D0D7}"/>
                  </a:ext>
                </a:extLst>
              </p:cNvPr>
              <p:cNvSpPr txBox="1"/>
              <p:nvPr/>
            </p:nvSpPr>
            <p:spPr>
              <a:xfrm>
                <a:off x="5222029" y="2774269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E4BE07A-1393-4CF0-ABA6-02A124B5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029" y="2774269"/>
                <a:ext cx="3513551" cy="484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8DDDA9D0-06CA-4CE8-B34B-503C04CD37D7}"/>
                  </a:ext>
                </a:extLst>
              </p:cNvPr>
              <p:cNvSpPr txBox="1"/>
              <p:nvPr/>
            </p:nvSpPr>
            <p:spPr>
              <a:xfrm>
                <a:off x="5247689" y="2078871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𝑎𝑢𝑥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8DDDA9D0-06CA-4CE8-B34B-503C04CD3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89" y="2078871"/>
                <a:ext cx="3513551" cy="484363"/>
              </a:xfrm>
              <a:prstGeom prst="rect">
                <a:avLst/>
              </a:prstGeom>
              <a:blipFill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1DFEA27-C03F-4292-B76B-973A3463CB15}"/>
                  </a:ext>
                </a:extLst>
              </p:cNvPr>
              <p:cNvSpPr txBox="1"/>
              <p:nvPr/>
            </p:nvSpPr>
            <p:spPr>
              <a:xfrm>
                <a:off x="5247689" y="2780830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1DFEA27-C03F-4292-B76B-973A3463C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89" y="2780830"/>
                <a:ext cx="3513551" cy="484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>
            <a:extLst>
              <a:ext uri="{FF2B5EF4-FFF2-40B4-BE49-F238E27FC236}">
                <a16:creationId xmlns:a16="http://schemas.microsoft.com/office/drawing/2014/main" id="{77C54A0F-1F65-4D58-8485-6ACD0E84D031}"/>
              </a:ext>
            </a:extLst>
          </p:cNvPr>
          <p:cNvSpPr/>
          <p:nvPr/>
        </p:nvSpPr>
        <p:spPr>
          <a:xfrm>
            <a:off x="6735493" y="4276545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9C992B8-73D2-44CF-9164-4619743AA6AE}"/>
              </a:ext>
            </a:extLst>
          </p:cNvPr>
          <p:cNvSpPr/>
          <p:nvPr/>
        </p:nvSpPr>
        <p:spPr>
          <a:xfrm>
            <a:off x="7738899" y="4276768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909D6C5-325E-45B5-AA01-55B5EAC1F307}"/>
              </a:ext>
            </a:extLst>
          </p:cNvPr>
          <p:cNvSpPr/>
          <p:nvPr/>
        </p:nvSpPr>
        <p:spPr>
          <a:xfrm>
            <a:off x="8763325" y="4270207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11AFC995-EECE-4312-AA6E-3051E04ED993}"/>
                  </a:ext>
                </a:extLst>
              </p:cNvPr>
              <p:cNvSpPr txBox="1"/>
              <p:nvPr/>
            </p:nvSpPr>
            <p:spPr>
              <a:xfrm>
                <a:off x="5247688" y="2786003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𝑛𝑢𝑙𝑙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11AFC995-EECE-4312-AA6E-3051E04ED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88" y="2786003"/>
                <a:ext cx="3513551" cy="484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7EFC2D6-F95C-478F-9E39-B36602FE7345}"/>
              </a:ext>
            </a:extLst>
          </p:cNvPr>
          <p:cNvGrpSpPr/>
          <p:nvPr/>
        </p:nvGrpSpPr>
        <p:grpSpPr>
          <a:xfrm>
            <a:off x="8478549" y="4586196"/>
            <a:ext cx="395447" cy="433011"/>
            <a:chOff x="10292393" y="4250959"/>
            <a:chExt cx="395447" cy="433011"/>
          </a:xfrm>
        </p:grpSpPr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F61C8F2F-6A52-4976-8895-639D69C9772D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DD9B08A7-9C00-4DEF-A5E1-455FAD4AEB1A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8EF9FC4A-34B5-4041-B760-B698179A3F84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AA4CC1D-3973-49A1-A072-26C88C6D846E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>
            <a:extLst>
              <a:ext uri="{FF2B5EF4-FFF2-40B4-BE49-F238E27FC236}">
                <a16:creationId xmlns:a16="http://schemas.microsoft.com/office/drawing/2014/main" id="{CB510249-5813-4462-B47B-B4A7D1066B60}"/>
              </a:ext>
            </a:extLst>
          </p:cNvPr>
          <p:cNvSpPr/>
          <p:nvPr/>
        </p:nvSpPr>
        <p:spPr>
          <a:xfrm>
            <a:off x="10213150" y="6206582"/>
            <a:ext cx="966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3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86942F8-953B-4514-A7B3-0C80D5C05F72}"/>
              </a:ext>
            </a:extLst>
          </p:cNvPr>
          <p:cNvSpPr/>
          <p:nvPr/>
        </p:nvSpPr>
        <p:spPr>
          <a:xfrm>
            <a:off x="10263140" y="6213143"/>
            <a:ext cx="966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2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-0.06875 -0.01204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-60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0.08372 0.00301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13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 elemento por posição.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E39CF238-1487-493C-A3EF-3C24DC267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2283"/>
              </p:ext>
            </p:extLst>
          </p:nvPr>
        </p:nvGraphicFramePr>
        <p:xfrm>
          <a:off x="8281077" y="4106135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0D76DDB-CAE3-44EF-9C06-9AFE7453B92F}"/>
              </a:ext>
            </a:extLst>
          </p:cNvPr>
          <p:cNvCxnSpPr/>
          <p:nvPr/>
        </p:nvCxnSpPr>
        <p:spPr>
          <a:xfrm flipV="1">
            <a:off x="7039046" y="4668731"/>
            <a:ext cx="247375" cy="2900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2935DAA2-6904-489B-9ADD-B3502C976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31013"/>
              </p:ext>
            </p:extLst>
          </p:nvPr>
        </p:nvGraphicFramePr>
        <p:xfrm>
          <a:off x="6729452" y="4934203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2B34F9E5-2CFE-4FAD-BA86-0921B3287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15015"/>
              </p:ext>
            </p:extLst>
          </p:nvPr>
        </p:nvGraphicFramePr>
        <p:xfrm>
          <a:off x="10457330" y="5041456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6FA61150-5171-4041-B6AB-BD31F0360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07773"/>
              </p:ext>
            </p:extLst>
          </p:nvPr>
        </p:nvGraphicFramePr>
        <p:xfrm>
          <a:off x="7237230" y="4101280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FBA66CC-6070-4363-AF36-13E14708E93B}"/>
              </a:ext>
            </a:extLst>
          </p:cNvPr>
          <p:cNvCxnSpPr/>
          <p:nvPr/>
        </p:nvCxnSpPr>
        <p:spPr>
          <a:xfrm>
            <a:off x="7913533" y="4378903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6FF0171-424E-4FB6-A923-DE8701421302}"/>
              </a:ext>
            </a:extLst>
          </p:cNvPr>
          <p:cNvCxnSpPr/>
          <p:nvPr/>
        </p:nvCxnSpPr>
        <p:spPr>
          <a:xfrm flipH="1" flipV="1">
            <a:off x="10457330" y="4668731"/>
            <a:ext cx="29119" cy="486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AD854804-4F54-4153-B174-A18F6E703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04630"/>
              </p:ext>
            </p:extLst>
          </p:nvPr>
        </p:nvGraphicFramePr>
        <p:xfrm>
          <a:off x="10309157" y="4101279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900690E6-481F-4228-AC56-7FD871AFE7F1}"/>
              </a:ext>
            </a:extLst>
          </p:cNvPr>
          <p:cNvSpPr/>
          <p:nvPr/>
        </p:nvSpPr>
        <p:spPr>
          <a:xfrm>
            <a:off x="1912152" y="4417419"/>
            <a:ext cx="1955985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lista.remove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273C378-8F0F-450F-8EEB-8BCBA69748C1}"/>
              </a:ext>
            </a:extLst>
          </p:cNvPr>
          <p:cNvGrpSpPr/>
          <p:nvPr/>
        </p:nvGrpSpPr>
        <p:grpSpPr>
          <a:xfrm>
            <a:off x="10961654" y="4340633"/>
            <a:ext cx="395447" cy="433011"/>
            <a:chOff x="10292393" y="4250959"/>
            <a:chExt cx="395447" cy="433011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59FE3C22-8FB6-41CB-B896-AC352C553449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56A3C1CB-A299-4C1D-A585-090B5A1574AF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C1053F7-48C3-44FE-9073-B7678ED16C11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5CC39259-B5E4-4E0B-80B2-90146143115B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B15A14C-4B3F-4FFF-B52A-EA9F156FB74A}"/>
              </a:ext>
            </a:extLst>
          </p:cNvPr>
          <p:cNvCxnSpPr/>
          <p:nvPr/>
        </p:nvCxnSpPr>
        <p:spPr>
          <a:xfrm>
            <a:off x="8956016" y="4377195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6D347B8F-9AFF-4992-BA40-A0F704096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74269"/>
              </p:ext>
            </p:extLst>
          </p:nvPr>
        </p:nvGraphicFramePr>
        <p:xfrm>
          <a:off x="9292014" y="4101279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5E4CBAA-0DBA-4840-8AB4-426288A3E34D}"/>
              </a:ext>
            </a:extLst>
          </p:cNvPr>
          <p:cNvCxnSpPr/>
          <p:nvPr/>
        </p:nvCxnSpPr>
        <p:spPr>
          <a:xfrm>
            <a:off x="9963779" y="4361653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CEC3BC2-7F39-4C80-8601-0376A8F480BA}"/>
                  </a:ext>
                </a:extLst>
              </p:cNvPr>
              <p:cNvSpPr txBox="1"/>
              <p:nvPr/>
            </p:nvSpPr>
            <p:spPr>
              <a:xfrm>
                <a:off x="6367848" y="2255128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CEC3BC2-7F39-4C80-8601-0376A8F48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848" y="2255128"/>
                <a:ext cx="3513551" cy="484363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7C1EA302-04C2-478C-B1A2-A2EE8A020AA8}"/>
              </a:ext>
            </a:extLst>
          </p:cNvPr>
          <p:cNvSpPr/>
          <p:nvPr/>
        </p:nvSpPr>
        <p:spPr>
          <a:xfrm>
            <a:off x="5646384" y="2358361"/>
            <a:ext cx="6096000" cy="320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endParaRPr lang="pt-BR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FC78E72-5299-4330-9ECC-9FA0916F7DD6}"/>
                  </a:ext>
                </a:extLst>
              </p:cNvPr>
              <p:cNvSpPr txBox="1"/>
              <p:nvPr/>
            </p:nvSpPr>
            <p:spPr>
              <a:xfrm>
                <a:off x="6358584" y="2250272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FC78E72-5299-4330-9ECC-9FA0916F7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84" y="2250272"/>
                <a:ext cx="3513551" cy="484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8DF82ACD-BF3F-4458-8CA3-58FE0D669FE2}"/>
              </a:ext>
            </a:extLst>
          </p:cNvPr>
          <p:cNvSpPr/>
          <p:nvPr/>
        </p:nvSpPr>
        <p:spPr>
          <a:xfrm>
            <a:off x="7161567" y="4021062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B0E21C9-B281-47D6-B2CB-C8B3A1120840}"/>
              </a:ext>
            </a:extLst>
          </p:cNvPr>
          <p:cNvSpPr/>
          <p:nvPr/>
        </p:nvSpPr>
        <p:spPr>
          <a:xfrm>
            <a:off x="8217783" y="4017195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2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5" grpId="0" animBg="1"/>
      <p:bldP spid="35" grpId="1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LISTAS ENCADEADAS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Ou lista ligada, “É uma estrutura linear (cada elemento possui no máximo um predecessor e um sucessor);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 ordem lógica dos elementos (a ordem “vista” pelo usuário) não é a mesma ordem física (em memória principal) dos elementos.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Cada elemento precisa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indicar</a:t>
            </a: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quem é o seu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sucessor</a:t>
            </a: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pt-BR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4E69579-32EB-4543-B193-7599058E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99140"/>
              </p:ext>
            </p:extLst>
          </p:nvPr>
        </p:nvGraphicFramePr>
        <p:xfrm>
          <a:off x="1723696" y="5475850"/>
          <a:ext cx="6085490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  <a:gridCol w="499036">
                  <a:extLst>
                    <a:ext uri="{9D8B030D-6E8A-4147-A177-3AD203B41FA5}">
                      <a16:colId xmlns:a16="http://schemas.microsoft.com/office/drawing/2014/main" val="915001498"/>
                    </a:ext>
                  </a:extLst>
                </a:gridCol>
                <a:gridCol w="590679">
                  <a:extLst>
                    <a:ext uri="{9D8B030D-6E8A-4147-A177-3AD203B41FA5}">
                      <a16:colId xmlns:a16="http://schemas.microsoft.com/office/drawing/2014/main" val="2655119333"/>
                    </a:ext>
                  </a:extLst>
                </a:gridCol>
                <a:gridCol w="231227">
                  <a:extLst>
                    <a:ext uri="{9D8B030D-6E8A-4147-A177-3AD203B41FA5}">
                      <a16:colId xmlns:a16="http://schemas.microsoft.com/office/drawing/2014/main" val="3317254565"/>
                    </a:ext>
                  </a:extLst>
                </a:gridCol>
                <a:gridCol w="494133">
                  <a:extLst>
                    <a:ext uri="{9D8B030D-6E8A-4147-A177-3AD203B41FA5}">
                      <a16:colId xmlns:a16="http://schemas.microsoft.com/office/drawing/2014/main" val="3587336655"/>
                    </a:ext>
                  </a:extLst>
                </a:gridCol>
                <a:gridCol w="579237">
                  <a:extLst>
                    <a:ext uri="{9D8B030D-6E8A-4147-A177-3AD203B41FA5}">
                      <a16:colId xmlns:a16="http://schemas.microsoft.com/office/drawing/2014/main" val="3572368078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2095468314"/>
                    </a:ext>
                  </a:extLst>
                </a:gridCol>
                <a:gridCol w="588149">
                  <a:extLst>
                    <a:ext uri="{9D8B030D-6E8A-4147-A177-3AD203B41FA5}">
                      <a16:colId xmlns:a16="http://schemas.microsoft.com/office/drawing/2014/main" val="2793868889"/>
                    </a:ext>
                  </a:extLst>
                </a:gridCol>
                <a:gridCol w="534682">
                  <a:extLst>
                    <a:ext uri="{9D8B030D-6E8A-4147-A177-3AD203B41FA5}">
                      <a16:colId xmlns:a16="http://schemas.microsoft.com/office/drawing/2014/main" val="1866877693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349910572"/>
                    </a:ext>
                  </a:extLst>
                </a:gridCol>
                <a:gridCol w="552505">
                  <a:extLst>
                    <a:ext uri="{9D8B030D-6E8A-4147-A177-3AD203B41FA5}">
                      <a16:colId xmlns:a16="http://schemas.microsoft.com/office/drawing/2014/main" val="655621762"/>
                    </a:ext>
                  </a:extLst>
                </a:gridCol>
                <a:gridCol w="595135">
                  <a:extLst>
                    <a:ext uri="{9D8B030D-6E8A-4147-A177-3AD203B41FA5}">
                      <a16:colId xmlns:a16="http://schemas.microsoft.com/office/drawing/2014/main" val="3609045403"/>
                    </a:ext>
                  </a:extLst>
                </a:gridCol>
                <a:gridCol w="231227">
                  <a:extLst>
                    <a:ext uri="{9D8B030D-6E8A-4147-A177-3AD203B41FA5}">
                      <a16:colId xmlns:a16="http://schemas.microsoft.com/office/drawing/2014/main" val="4195529086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AE6D05D-333A-49A3-BEAE-3B9B354B3FE3}"/>
              </a:ext>
            </a:extLst>
          </p:cNvPr>
          <p:cNvCxnSpPr/>
          <p:nvPr/>
        </p:nvCxnSpPr>
        <p:spPr>
          <a:xfrm>
            <a:off x="2364828" y="5754667"/>
            <a:ext cx="54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AD7E6F0-0B6A-419D-909B-1CE07007C4D8}"/>
              </a:ext>
            </a:extLst>
          </p:cNvPr>
          <p:cNvCxnSpPr/>
          <p:nvPr/>
        </p:nvCxnSpPr>
        <p:spPr>
          <a:xfrm>
            <a:off x="3694385" y="5754667"/>
            <a:ext cx="54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1965D7-8E55-48C6-A967-87A3AADD18A6}"/>
              </a:ext>
            </a:extLst>
          </p:cNvPr>
          <p:cNvCxnSpPr/>
          <p:nvPr/>
        </p:nvCxnSpPr>
        <p:spPr>
          <a:xfrm>
            <a:off x="5029200" y="5754667"/>
            <a:ext cx="54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03AD8BB-78F2-49E1-88BD-1B06B5C4B12D}"/>
              </a:ext>
            </a:extLst>
          </p:cNvPr>
          <p:cNvCxnSpPr/>
          <p:nvPr/>
        </p:nvCxnSpPr>
        <p:spPr>
          <a:xfrm>
            <a:off x="6358757" y="5754667"/>
            <a:ext cx="54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E8243F6-C117-4229-8507-BBE082B1B11D}"/>
              </a:ext>
            </a:extLst>
          </p:cNvPr>
          <p:cNvCxnSpPr/>
          <p:nvPr/>
        </p:nvCxnSpPr>
        <p:spPr>
          <a:xfrm>
            <a:off x="7693572" y="5754667"/>
            <a:ext cx="5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FB76A94-996E-41B2-8361-E4E1F881DE00}"/>
              </a:ext>
            </a:extLst>
          </p:cNvPr>
          <p:cNvCxnSpPr/>
          <p:nvPr/>
        </p:nvCxnSpPr>
        <p:spPr>
          <a:xfrm flipH="1">
            <a:off x="8211845" y="5754667"/>
            <a:ext cx="0" cy="54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01C695B-A761-4045-BBDB-1B38BD9B4156}"/>
              </a:ext>
            </a:extLst>
          </p:cNvPr>
          <p:cNvCxnSpPr/>
          <p:nvPr/>
        </p:nvCxnSpPr>
        <p:spPr>
          <a:xfrm>
            <a:off x="8024650" y="6294667"/>
            <a:ext cx="36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9408273-EC05-4682-B614-4DCD8AF42F12}"/>
              </a:ext>
            </a:extLst>
          </p:cNvPr>
          <p:cNvCxnSpPr/>
          <p:nvPr/>
        </p:nvCxnSpPr>
        <p:spPr>
          <a:xfrm>
            <a:off x="8103480" y="6394517"/>
            <a:ext cx="216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6CD535E-E5AF-4591-B0CF-16FE88916449}"/>
              </a:ext>
            </a:extLst>
          </p:cNvPr>
          <p:cNvCxnSpPr/>
          <p:nvPr/>
        </p:nvCxnSpPr>
        <p:spPr>
          <a:xfrm>
            <a:off x="2385848" y="5744157"/>
            <a:ext cx="0" cy="54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8090BB4-389C-4B1B-A251-262E34592C00}"/>
              </a:ext>
            </a:extLst>
          </p:cNvPr>
          <p:cNvCxnSpPr/>
          <p:nvPr/>
        </p:nvCxnSpPr>
        <p:spPr>
          <a:xfrm>
            <a:off x="2364828" y="6268393"/>
            <a:ext cx="158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8FFBD0B-F65E-4C86-A45D-CB844A52A609}"/>
              </a:ext>
            </a:extLst>
          </p:cNvPr>
          <p:cNvCxnSpPr/>
          <p:nvPr/>
        </p:nvCxnSpPr>
        <p:spPr>
          <a:xfrm>
            <a:off x="3930869" y="5738903"/>
            <a:ext cx="0" cy="54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64A2994-62D4-4C48-9EAD-3A3A6E7986CA}"/>
              </a:ext>
            </a:extLst>
          </p:cNvPr>
          <p:cNvCxnSpPr/>
          <p:nvPr/>
        </p:nvCxnSpPr>
        <p:spPr>
          <a:xfrm>
            <a:off x="3930869" y="5754667"/>
            <a:ext cx="303516" cy="10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car 24">
            <a:extLst>
              <a:ext uri="{FF2B5EF4-FFF2-40B4-BE49-F238E27FC236}">
                <a16:creationId xmlns:a16="http://schemas.microsoft.com/office/drawing/2014/main" id="{44094D0C-8C47-4668-81EB-3D40D202D2B4}"/>
              </a:ext>
            </a:extLst>
          </p:cNvPr>
          <p:cNvSpPr/>
          <p:nvPr/>
        </p:nvSpPr>
        <p:spPr>
          <a:xfrm>
            <a:off x="2904828" y="5323741"/>
            <a:ext cx="941958" cy="861849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F149E24-94D2-4CA0-B109-7ADF00D85752}"/>
              </a:ext>
            </a:extLst>
          </p:cNvPr>
          <p:cNvSpPr/>
          <p:nvPr/>
        </p:nvSpPr>
        <p:spPr>
          <a:xfrm>
            <a:off x="8805909" y="5460126"/>
            <a:ext cx="3213946" cy="1200329"/>
          </a:xfrm>
          <a:prstGeom prst="rect">
            <a:avLst/>
          </a:prstGeom>
          <a:gradFill flip="none" rotWithShape="1">
            <a:gsLst>
              <a:gs pos="0">
                <a:srgbClr val="E7F74F">
                  <a:shade val="30000"/>
                  <a:satMod val="115000"/>
                </a:srgbClr>
              </a:gs>
              <a:gs pos="50000">
                <a:srgbClr val="E7F74F">
                  <a:shade val="67500"/>
                  <a:satMod val="115000"/>
                </a:srgbClr>
              </a:gs>
              <a:gs pos="100000">
                <a:srgbClr val="E7F74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Californian FB" panose="0207040306080B030204" pitchFamily="18" charset="0"/>
              </a:rPr>
              <a:t>Alocação encadeada: elementos não estão necessariamente em posições adjacentes de memória; sequência “lógica” ou “virtual”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5F517F-27C7-44E3-A3B8-305510C8D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22" t="55007" r="20291" b="20862"/>
          <a:stretch/>
        </p:blipFill>
        <p:spPr>
          <a:xfrm>
            <a:off x="6337491" y="537442"/>
            <a:ext cx="5436284" cy="11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808113"/>
            <a:ext cx="11320575" cy="4887961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 elemento por posição.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E01C33A-4B26-40E4-A776-2D201E5C3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65216"/>
              </p:ext>
            </p:extLst>
          </p:nvPr>
        </p:nvGraphicFramePr>
        <p:xfrm>
          <a:off x="7615866" y="4289228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9A2BC08-BA6C-418E-82AE-40DAA344072A}"/>
              </a:ext>
            </a:extLst>
          </p:cNvPr>
          <p:cNvCxnSpPr/>
          <p:nvPr/>
        </p:nvCxnSpPr>
        <p:spPr>
          <a:xfrm flipV="1">
            <a:off x="6373835" y="4851824"/>
            <a:ext cx="247375" cy="2900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83DCF15-F872-4FB5-94E8-FB572F9F7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12299"/>
              </p:ext>
            </p:extLst>
          </p:nvPr>
        </p:nvGraphicFramePr>
        <p:xfrm>
          <a:off x="6064241" y="5117296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700644FD-E6B1-4A4C-95AF-96F9EF32F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78509"/>
              </p:ext>
            </p:extLst>
          </p:nvPr>
        </p:nvGraphicFramePr>
        <p:xfrm>
          <a:off x="9792119" y="5224549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E3349B7F-48A4-48C4-8D4A-108368BA8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20734"/>
              </p:ext>
            </p:extLst>
          </p:nvPr>
        </p:nvGraphicFramePr>
        <p:xfrm>
          <a:off x="6572019" y="4284373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0F160CA-570A-4BC9-89DF-5A1596202B8A}"/>
              </a:ext>
            </a:extLst>
          </p:cNvPr>
          <p:cNvCxnSpPr/>
          <p:nvPr/>
        </p:nvCxnSpPr>
        <p:spPr>
          <a:xfrm>
            <a:off x="7248322" y="4561996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3F013C3-D902-4A12-BD72-BEB43D654E78}"/>
              </a:ext>
            </a:extLst>
          </p:cNvPr>
          <p:cNvCxnSpPr/>
          <p:nvPr/>
        </p:nvCxnSpPr>
        <p:spPr>
          <a:xfrm flipH="1" flipV="1">
            <a:off x="9792119" y="4851824"/>
            <a:ext cx="29119" cy="486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F281F0A2-8507-44D1-A1E7-6FFD0BC5E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10978"/>
              </p:ext>
            </p:extLst>
          </p:nvPr>
        </p:nvGraphicFramePr>
        <p:xfrm>
          <a:off x="9643946" y="4284372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496EB1FB-9B7A-4817-92D6-92465EFE2DC0}"/>
              </a:ext>
            </a:extLst>
          </p:cNvPr>
          <p:cNvSpPr/>
          <p:nvPr/>
        </p:nvSpPr>
        <p:spPr>
          <a:xfrm>
            <a:off x="2163691" y="4361370"/>
            <a:ext cx="1955985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lista.remove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4D9AA6D-EF84-4E5B-B4D7-DB173B3A4828}"/>
              </a:ext>
            </a:extLst>
          </p:cNvPr>
          <p:cNvGrpSpPr/>
          <p:nvPr/>
        </p:nvGrpSpPr>
        <p:grpSpPr>
          <a:xfrm>
            <a:off x="10296443" y="4523726"/>
            <a:ext cx="395447" cy="433011"/>
            <a:chOff x="10292393" y="4250959"/>
            <a:chExt cx="395447" cy="433011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727839F-A42A-433A-941E-81E7DA0AE72B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F6392DF-CF0C-40A1-AD9A-F1F22D06A60E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4779A01-3003-4426-B9C8-968A64596F94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8A0D651-77A7-4633-BC75-476CC89EB9AC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431A8BE-20A3-4E08-A751-2B3118428FC7}"/>
              </a:ext>
            </a:extLst>
          </p:cNvPr>
          <p:cNvCxnSpPr/>
          <p:nvPr/>
        </p:nvCxnSpPr>
        <p:spPr>
          <a:xfrm>
            <a:off x="8290805" y="4560288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5C678601-FAB9-49E8-90D2-CBAF0C0C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25785"/>
              </p:ext>
            </p:extLst>
          </p:nvPr>
        </p:nvGraphicFramePr>
        <p:xfrm>
          <a:off x="8626803" y="4284372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0AD65B5-DFF5-4E78-9071-6EA7E7FE60F0}"/>
              </a:ext>
            </a:extLst>
          </p:cNvPr>
          <p:cNvCxnSpPr/>
          <p:nvPr/>
        </p:nvCxnSpPr>
        <p:spPr>
          <a:xfrm>
            <a:off x="9298568" y="4544746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80DEB79-DF1A-4FAA-BC3A-CE4681C3185E}"/>
                  </a:ext>
                </a:extLst>
              </p:cNvPr>
              <p:cNvSpPr txBox="1"/>
              <p:nvPr/>
            </p:nvSpPr>
            <p:spPr>
              <a:xfrm>
                <a:off x="6324636" y="1426514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80DEB79-DF1A-4FAA-BC3A-CE4681C3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36" y="1426514"/>
                <a:ext cx="3513551" cy="484363"/>
              </a:xfrm>
              <a:prstGeom prst="rect">
                <a:avLst/>
              </a:prstGeom>
              <a:blipFill>
                <a:blip r:embed="rId3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71B63F7-304D-4304-A687-D34CD7DD5164}"/>
                  </a:ext>
                </a:extLst>
              </p:cNvPr>
              <p:cNvSpPr txBox="1"/>
              <p:nvPr/>
            </p:nvSpPr>
            <p:spPr>
              <a:xfrm>
                <a:off x="6368662" y="2091851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71B63F7-304D-4304-A687-D34CD7DD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662" y="2091851"/>
                <a:ext cx="3513551" cy="484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9FD0341-9467-4722-A8E2-C354278794F0}"/>
              </a:ext>
            </a:extLst>
          </p:cNvPr>
          <p:cNvCxnSpPr/>
          <p:nvPr/>
        </p:nvCxnSpPr>
        <p:spPr>
          <a:xfrm>
            <a:off x="8302803" y="4544746"/>
            <a:ext cx="133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FBE5D8A4-3BFD-4744-964A-41B225C27A00}"/>
              </a:ext>
            </a:extLst>
          </p:cNvPr>
          <p:cNvSpPr/>
          <p:nvPr/>
        </p:nvSpPr>
        <p:spPr>
          <a:xfrm>
            <a:off x="10213150" y="6206582"/>
            <a:ext cx="966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4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AF7F3A5-33F5-4C27-9C5B-EE7F68FC1B7D}"/>
              </a:ext>
            </a:extLst>
          </p:cNvPr>
          <p:cNvSpPr/>
          <p:nvPr/>
        </p:nvSpPr>
        <p:spPr>
          <a:xfrm>
            <a:off x="10263388" y="6280382"/>
            <a:ext cx="966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3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DCE51F3-FF40-4BBA-A111-CCC1402E35AB}"/>
                  </a:ext>
                </a:extLst>
              </p:cNvPr>
              <p:cNvSpPr txBox="1"/>
              <p:nvPr/>
            </p:nvSpPr>
            <p:spPr>
              <a:xfrm>
                <a:off x="6465697" y="2754229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𝑝𝑟𝑜𝑥𝑖𝑚𝑎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𝑛𝑢𝑙𝑙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DCE51F3-FF40-4BBA-A111-CCC1402E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697" y="2754229"/>
                <a:ext cx="3513551" cy="484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tângulo 33">
            <a:extLst>
              <a:ext uri="{FF2B5EF4-FFF2-40B4-BE49-F238E27FC236}">
                <a16:creationId xmlns:a16="http://schemas.microsoft.com/office/drawing/2014/main" id="{8AE84136-7A35-4AE6-8EC3-2CB077CB7391}"/>
              </a:ext>
            </a:extLst>
          </p:cNvPr>
          <p:cNvSpPr/>
          <p:nvPr/>
        </p:nvSpPr>
        <p:spPr>
          <a:xfrm>
            <a:off x="7543053" y="4199002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2A2A6FF-0728-4E97-80C1-9B9DE9C64B5F}"/>
              </a:ext>
            </a:extLst>
          </p:cNvPr>
          <p:cNvSpPr/>
          <p:nvPr/>
        </p:nvSpPr>
        <p:spPr>
          <a:xfrm>
            <a:off x="8554470" y="4198783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A6F5BD4-3C2D-41E0-A3A5-22BA3D96BFF7}"/>
              </a:ext>
            </a:extLst>
          </p:cNvPr>
          <p:cNvSpPr/>
          <p:nvPr/>
        </p:nvSpPr>
        <p:spPr>
          <a:xfrm>
            <a:off x="9574074" y="4198778"/>
            <a:ext cx="881616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03B86C5-94D7-3F8A-3DCB-BFA03E52305A}"/>
                  </a:ext>
                </a:extLst>
              </p:cNvPr>
              <p:cNvSpPr txBox="1"/>
              <p:nvPr/>
            </p:nvSpPr>
            <p:spPr>
              <a:xfrm>
                <a:off x="6324635" y="1420481"/>
                <a:ext cx="3513551" cy="4843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03B86C5-94D7-3F8A-3DCB-BFA03E523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35" y="1420481"/>
                <a:ext cx="3513551" cy="484363"/>
              </a:xfrm>
              <a:prstGeom prst="rect">
                <a:avLst/>
              </a:prstGeom>
              <a:blipFill>
                <a:blip r:embed="rId6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8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 por elemento.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Busca por elemento.</a:t>
            </a: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Remover por posição.</a:t>
            </a: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AE80781-DCA6-4446-909E-66395CDE08B6}"/>
              </a:ext>
            </a:extLst>
          </p:cNvPr>
          <p:cNvGraphicFramePr>
            <a:graphicFrameLocks noGrp="1"/>
          </p:cNvGraphicFramePr>
          <p:nvPr/>
        </p:nvGraphicFramePr>
        <p:xfrm>
          <a:off x="8827250" y="4032415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ADB691D-7C2B-4845-BB23-D4F23AC282BC}"/>
              </a:ext>
            </a:extLst>
          </p:cNvPr>
          <p:cNvCxnSpPr/>
          <p:nvPr/>
        </p:nvCxnSpPr>
        <p:spPr>
          <a:xfrm flipV="1">
            <a:off x="7585219" y="4595011"/>
            <a:ext cx="247375" cy="2900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FE30563C-ACF4-440F-8862-47CBD9F1C4CD}"/>
              </a:ext>
            </a:extLst>
          </p:cNvPr>
          <p:cNvGraphicFramePr>
            <a:graphicFrameLocks noGrp="1"/>
          </p:cNvGraphicFramePr>
          <p:nvPr/>
        </p:nvGraphicFramePr>
        <p:xfrm>
          <a:off x="7275625" y="4860483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4FA3277-3838-41AD-8088-5335FF383408}"/>
              </a:ext>
            </a:extLst>
          </p:cNvPr>
          <p:cNvGraphicFramePr>
            <a:graphicFrameLocks noGrp="1"/>
          </p:cNvGraphicFramePr>
          <p:nvPr/>
        </p:nvGraphicFramePr>
        <p:xfrm>
          <a:off x="11003503" y="4967736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03FE0E77-CC92-4328-958C-6779B30950F4}"/>
              </a:ext>
            </a:extLst>
          </p:cNvPr>
          <p:cNvGraphicFramePr>
            <a:graphicFrameLocks noGrp="1"/>
          </p:cNvGraphicFramePr>
          <p:nvPr/>
        </p:nvGraphicFramePr>
        <p:xfrm>
          <a:off x="7783403" y="4027560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FAEFC53-640E-4399-BE26-82881FC4BC6F}"/>
              </a:ext>
            </a:extLst>
          </p:cNvPr>
          <p:cNvCxnSpPr/>
          <p:nvPr/>
        </p:nvCxnSpPr>
        <p:spPr>
          <a:xfrm>
            <a:off x="8459706" y="4305183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BF85E6A-E3CB-48F5-9223-9E5C18989A3E}"/>
              </a:ext>
            </a:extLst>
          </p:cNvPr>
          <p:cNvCxnSpPr/>
          <p:nvPr/>
        </p:nvCxnSpPr>
        <p:spPr>
          <a:xfrm flipH="1" flipV="1">
            <a:off x="11003503" y="4595011"/>
            <a:ext cx="29119" cy="486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9BC3F4CE-0822-4F3F-922B-E2984E400F0A}"/>
              </a:ext>
            </a:extLst>
          </p:cNvPr>
          <p:cNvGraphicFramePr>
            <a:graphicFrameLocks noGrp="1"/>
          </p:cNvGraphicFramePr>
          <p:nvPr/>
        </p:nvGraphicFramePr>
        <p:xfrm>
          <a:off x="10855330" y="4027559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5296F1F3-C73B-4C7A-818D-35E391B1269A}"/>
              </a:ext>
            </a:extLst>
          </p:cNvPr>
          <p:cNvSpPr/>
          <p:nvPr/>
        </p:nvSpPr>
        <p:spPr>
          <a:xfrm>
            <a:off x="1421085" y="4085368"/>
            <a:ext cx="2893741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lista.removeElemento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("E");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C3F153F-048A-4B85-9389-963F918E28FB}"/>
              </a:ext>
            </a:extLst>
          </p:cNvPr>
          <p:cNvGrpSpPr/>
          <p:nvPr/>
        </p:nvGrpSpPr>
        <p:grpSpPr>
          <a:xfrm>
            <a:off x="11507827" y="4266913"/>
            <a:ext cx="395447" cy="433011"/>
            <a:chOff x="10292393" y="4250959"/>
            <a:chExt cx="395447" cy="433011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1B4D655A-19C8-42AE-B6C3-7EC70291B6E5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CFCD289-8726-4C36-B73B-B26E77EB8790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80F837B-1BBF-45AE-89CB-9EF2D99F5297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0CBD17DE-0954-4F7B-8618-4954FA2BE59C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00CA4F3-B69F-40D6-87B7-EE44EA2A37EC}"/>
              </a:ext>
            </a:extLst>
          </p:cNvPr>
          <p:cNvCxnSpPr/>
          <p:nvPr/>
        </p:nvCxnSpPr>
        <p:spPr>
          <a:xfrm>
            <a:off x="9502189" y="4303475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AE365445-24E1-4A66-96D2-1B4D0455034E}"/>
              </a:ext>
            </a:extLst>
          </p:cNvPr>
          <p:cNvGraphicFramePr>
            <a:graphicFrameLocks noGrp="1"/>
          </p:cNvGraphicFramePr>
          <p:nvPr/>
        </p:nvGraphicFramePr>
        <p:xfrm>
          <a:off x="9838187" y="4027559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50F3FE5-EB32-4994-BB78-2606A9A84F1D}"/>
              </a:ext>
            </a:extLst>
          </p:cNvPr>
          <p:cNvCxnSpPr/>
          <p:nvPr/>
        </p:nvCxnSpPr>
        <p:spPr>
          <a:xfrm>
            <a:off x="10509952" y="4287933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Quantidade de elementos.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3807B6D-0CF2-4136-8DEB-A72021736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63983"/>
              </p:ext>
            </p:extLst>
          </p:nvPr>
        </p:nvGraphicFramePr>
        <p:xfrm>
          <a:off x="7786241" y="3948281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B4FAF6B-6966-4020-9F73-BA38133B59B1}"/>
              </a:ext>
            </a:extLst>
          </p:cNvPr>
          <p:cNvCxnSpPr/>
          <p:nvPr/>
        </p:nvCxnSpPr>
        <p:spPr>
          <a:xfrm flipV="1">
            <a:off x="6544210" y="4510877"/>
            <a:ext cx="247375" cy="2900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18050CA5-48E4-4C90-B24D-E3281EDC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20256"/>
              </p:ext>
            </p:extLst>
          </p:nvPr>
        </p:nvGraphicFramePr>
        <p:xfrm>
          <a:off x="6234616" y="4776349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5778A358-6103-4C1B-B7B8-1C9D49A99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841425"/>
              </p:ext>
            </p:extLst>
          </p:nvPr>
        </p:nvGraphicFramePr>
        <p:xfrm>
          <a:off x="9962494" y="4883602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6C8A1D8D-A2CB-48FD-AB07-53A7AD088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06308"/>
              </p:ext>
            </p:extLst>
          </p:nvPr>
        </p:nvGraphicFramePr>
        <p:xfrm>
          <a:off x="6742394" y="3943426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1D9A9A3-515C-409E-A14C-EBB36AEFBCF0}"/>
              </a:ext>
            </a:extLst>
          </p:cNvPr>
          <p:cNvCxnSpPr/>
          <p:nvPr/>
        </p:nvCxnSpPr>
        <p:spPr>
          <a:xfrm>
            <a:off x="7418697" y="4221049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22AFDC2-8A12-4C8F-91A4-4D36099836DC}"/>
              </a:ext>
            </a:extLst>
          </p:cNvPr>
          <p:cNvCxnSpPr/>
          <p:nvPr/>
        </p:nvCxnSpPr>
        <p:spPr>
          <a:xfrm flipH="1" flipV="1">
            <a:off x="9962494" y="4510877"/>
            <a:ext cx="29119" cy="486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68BCAC2-87EC-465A-AE2D-F738FCFD0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9129"/>
              </p:ext>
            </p:extLst>
          </p:nvPr>
        </p:nvGraphicFramePr>
        <p:xfrm>
          <a:off x="9814321" y="3943425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3D62300A-B50F-4303-AEEE-86DD0A29DD7E}"/>
              </a:ext>
            </a:extLst>
          </p:cNvPr>
          <p:cNvSpPr/>
          <p:nvPr/>
        </p:nvSpPr>
        <p:spPr>
          <a:xfrm>
            <a:off x="1840431" y="4144436"/>
            <a:ext cx="2581156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lista.tamanho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D97E875-79C9-4E6C-B151-52AD388319BF}"/>
              </a:ext>
            </a:extLst>
          </p:cNvPr>
          <p:cNvGrpSpPr/>
          <p:nvPr/>
        </p:nvGrpSpPr>
        <p:grpSpPr>
          <a:xfrm>
            <a:off x="10466818" y="4182779"/>
            <a:ext cx="395447" cy="433011"/>
            <a:chOff x="10292393" y="4250959"/>
            <a:chExt cx="395447" cy="433011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360EEF-EF97-4537-8AE4-6E1D8A7DADA0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D7BAE660-8BDF-45CF-BD70-BBB330FDDF44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218B981-0DBB-4A9B-A33A-FEBBD0AD90C5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EC432AA-93B3-420C-A4DD-FFFACB5EA6EA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0F2B066-B078-407B-A3F2-C5394774B947}"/>
              </a:ext>
            </a:extLst>
          </p:cNvPr>
          <p:cNvCxnSpPr/>
          <p:nvPr/>
        </p:nvCxnSpPr>
        <p:spPr>
          <a:xfrm>
            <a:off x="8461180" y="4219341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732F14B5-01CD-4096-9452-EC47D1C4E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62554"/>
              </p:ext>
            </p:extLst>
          </p:nvPr>
        </p:nvGraphicFramePr>
        <p:xfrm>
          <a:off x="8797178" y="3943425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22E3AED8-92B1-43B9-BAAC-779F1E00E02A}"/>
              </a:ext>
            </a:extLst>
          </p:cNvPr>
          <p:cNvCxnSpPr/>
          <p:nvPr/>
        </p:nvCxnSpPr>
        <p:spPr>
          <a:xfrm>
            <a:off x="9468943" y="4203799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013E6FB3-71EE-4D9B-9540-8D28C9F0A8D5}"/>
              </a:ext>
            </a:extLst>
          </p:cNvPr>
          <p:cNvSpPr/>
          <p:nvPr/>
        </p:nvSpPr>
        <p:spPr>
          <a:xfrm>
            <a:off x="9590178" y="6339665"/>
            <a:ext cx="966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4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2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i="0" u="none" strike="noStrike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Exibe a lista.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4574BF8-DABE-461D-8547-A623BE13C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09101"/>
              </p:ext>
            </p:extLst>
          </p:nvPr>
        </p:nvGraphicFramePr>
        <p:xfrm>
          <a:off x="7012518" y="3576457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04504CC-DDA6-4557-8978-32163AF48012}"/>
              </a:ext>
            </a:extLst>
          </p:cNvPr>
          <p:cNvCxnSpPr/>
          <p:nvPr/>
        </p:nvCxnSpPr>
        <p:spPr>
          <a:xfrm flipV="1">
            <a:off x="5770487" y="4139053"/>
            <a:ext cx="247375" cy="2900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69FA529-C4CC-4B30-9E9E-1AC267085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21235"/>
              </p:ext>
            </p:extLst>
          </p:nvPr>
        </p:nvGraphicFramePr>
        <p:xfrm>
          <a:off x="5460893" y="4404525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CA151BC8-7693-4C42-8DA6-8D990FF72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98968"/>
              </p:ext>
            </p:extLst>
          </p:nvPr>
        </p:nvGraphicFramePr>
        <p:xfrm>
          <a:off x="9188771" y="4511778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CA2FDBB-F65F-4059-A771-D1E4899F2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4686"/>
              </p:ext>
            </p:extLst>
          </p:nvPr>
        </p:nvGraphicFramePr>
        <p:xfrm>
          <a:off x="5968671" y="3571602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5CABBA0-9025-454D-AF50-8A39EE280F21}"/>
              </a:ext>
            </a:extLst>
          </p:cNvPr>
          <p:cNvCxnSpPr/>
          <p:nvPr/>
        </p:nvCxnSpPr>
        <p:spPr>
          <a:xfrm>
            <a:off x="6644974" y="3849225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744003B-DB96-4E72-8416-B4412523F026}"/>
              </a:ext>
            </a:extLst>
          </p:cNvPr>
          <p:cNvCxnSpPr/>
          <p:nvPr/>
        </p:nvCxnSpPr>
        <p:spPr>
          <a:xfrm flipH="1" flipV="1">
            <a:off x="9188771" y="4139053"/>
            <a:ext cx="29119" cy="486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BD1EA6EE-A23F-4FF0-98B6-FA745F676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25028"/>
              </p:ext>
            </p:extLst>
          </p:nvPr>
        </p:nvGraphicFramePr>
        <p:xfrm>
          <a:off x="9040598" y="3571601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78CD586F-F06E-4751-BF93-FB7C4A6C6B39}"/>
              </a:ext>
            </a:extLst>
          </p:cNvPr>
          <p:cNvSpPr/>
          <p:nvPr/>
        </p:nvSpPr>
        <p:spPr>
          <a:xfrm>
            <a:off x="1498506" y="4134198"/>
            <a:ext cx="1539204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en-US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600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3BF8847-7FAC-474A-8E97-34A301DB85A1}"/>
              </a:ext>
            </a:extLst>
          </p:cNvPr>
          <p:cNvGrpSpPr/>
          <p:nvPr/>
        </p:nvGrpSpPr>
        <p:grpSpPr>
          <a:xfrm>
            <a:off x="9693095" y="3810955"/>
            <a:ext cx="395447" cy="433011"/>
            <a:chOff x="10292393" y="4250959"/>
            <a:chExt cx="395447" cy="433011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1579FB3-7409-44AE-98F1-50D92855A326}"/>
                </a:ext>
              </a:extLst>
            </p:cNvPr>
            <p:cNvCxnSpPr/>
            <p:nvPr/>
          </p:nvCxnSpPr>
          <p:spPr>
            <a:xfrm>
              <a:off x="10292393" y="4272731"/>
              <a:ext cx="308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8B59686A-90AF-4277-B170-2E2DB558CDA2}"/>
                </a:ext>
              </a:extLst>
            </p:cNvPr>
            <p:cNvCxnSpPr/>
            <p:nvPr/>
          </p:nvCxnSpPr>
          <p:spPr>
            <a:xfrm flipH="1">
              <a:off x="10588958" y="4250959"/>
              <a:ext cx="0" cy="3562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8A0E483-70DE-4723-A733-01DD55684442}"/>
                </a:ext>
              </a:extLst>
            </p:cNvPr>
            <p:cNvCxnSpPr/>
            <p:nvPr/>
          </p:nvCxnSpPr>
          <p:spPr>
            <a:xfrm>
              <a:off x="10481842" y="4618099"/>
              <a:ext cx="20599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4FBF549A-32BD-4396-BE27-DE91001F66E8}"/>
                </a:ext>
              </a:extLst>
            </p:cNvPr>
            <p:cNvCxnSpPr/>
            <p:nvPr/>
          </p:nvCxnSpPr>
          <p:spPr>
            <a:xfrm>
              <a:off x="10526950" y="4683970"/>
              <a:ext cx="1235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30DFBB8-8B20-4C8B-A1EC-C241ED003C0C}"/>
              </a:ext>
            </a:extLst>
          </p:cNvPr>
          <p:cNvCxnSpPr/>
          <p:nvPr/>
        </p:nvCxnSpPr>
        <p:spPr>
          <a:xfrm>
            <a:off x="7687457" y="3847517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88D54798-CD70-45DA-B77B-340A64ADF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85966"/>
              </p:ext>
            </p:extLst>
          </p:nvPr>
        </p:nvGraphicFramePr>
        <p:xfrm>
          <a:off x="8023455" y="3571601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0890927-1318-4C7B-917F-F7C80178C133}"/>
              </a:ext>
            </a:extLst>
          </p:cNvPr>
          <p:cNvCxnSpPr/>
          <p:nvPr/>
        </p:nvCxnSpPr>
        <p:spPr>
          <a:xfrm>
            <a:off x="8695220" y="3831975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7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65CEA245-8E8F-496C-B13F-B5F0B8C6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6432EFA-B773-47B4-910A-38B033053404}"/>
              </a:ext>
            </a:extLst>
          </p:cNvPr>
          <p:cNvGrpSpPr/>
          <p:nvPr/>
        </p:nvGrpSpPr>
        <p:grpSpPr>
          <a:xfrm>
            <a:off x="781991" y="1193957"/>
            <a:ext cx="5670154" cy="1116115"/>
            <a:chOff x="799365" y="2158563"/>
            <a:chExt cx="5670154" cy="1116115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2E366D-6398-4899-82A2-3150FE29A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9365" y="2164121"/>
              <a:ext cx="1163999" cy="1104997"/>
              <a:chOff x="616017" y="5005138"/>
              <a:chExt cx="992399" cy="500515"/>
            </a:xfrm>
          </p:grpSpPr>
          <p:grpSp>
            <p:nvGrpSpPr>
              <p:cNvPr id="108" name="Agrupar 107">
                <a:extLst>
                  <a:ext uri="{FF2B5EF4-FFF2-40B4-BE49-F238E27FC236}">
                    <a16:creationId xmlns:a16="http://schemas.microsoft.com/office/drawing/2014/main" id="{9D61EA36-7CFB-450C-AE72-7825416275ED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5"/>
                <a:chOff x="616017" y="5005138"/>
                <a:chExt cx="789316" cy="500515"/>
              </a:xfrm>
            </p:grpSpPr>
            <p:sp>
              <p:nvSpPr>
                <p:cNvPr id="110" name="Retângulo 109">
                  <a:extLst>
                    <a:ext uri="{FF2B5EF4-FFF2-40B4-BE49-F238E27FC236}">
                      <a16:creationId xmlns:a16="http://schemas.microsoft.com/office/drawing/2014/main" id="{82D63E81-6AB2-40D3-98B7-1DC8FD56918F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/>
                  <a:r>
                    <a:rPr lang="pt-BR" sz="1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  </a:t>
                  </a:r>
                  <a:r>
                    <a:rPr lang="pt-BR" sz="6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L</a:t>
                  </a:r>
                  <a:endParaRPr lang="pt-BR" sz="72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+mj-ea"/>
                    <a:cs typeface="+mj-cs"/>
                  </a:endParaRPr>
                </a:p>
              </p:txBody>
            </p:sp>
            <p:cxnSp>
              <p:nvCxnSpPr>
                <p:cNvPr id="111" name="Conector reto 110">
                  <a:extLst>
                    <a:ext uri="{FF2B5EF4-FFF2-40B4-BE49-F238E27FC236}">
                      <a16:creationId xmlns:a16="http://schemas.microsoft.com/office/drawing/2014/main" id="{88B2607C-F291-4B3C-9126-E7FAD170FAC7}"/>
                    </a:ext>
                  </a:extLst>
                </p:cNvPr>
                <p:cNvCxnSpPr/>
                <p:nvPr/>
              </p:nvCxnSpPr>
              <p:spPr>
                <a:xfrm>
                  <a:off x="1254261" y="5005139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ector de Seta Reta 108">
                <a:extLst>
                  <a:ext uri="{FF2B5EF4-FFF2-40B4-BE49-F238E27FC236}">
                    <a16:creationId xmlns:a16="http://schemas.microsoft.com/office/drawing/2014/main" id="{CDF8D390-6B72-4846-8E96-24E1A244FC06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Agrupar 89">
              <a:extLst>
                <a:ext uri="{FF2B5EF4-FFF2-40B4-BE49-F238E27FC236}">
                  <a16:creationId xmlns:a16="http://schemas.microsoft.com/office/drawing/2014/main" id="{49814839-8E20-435F-962A-6DB0957F72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87557" y="2158563"/>
              <a:ext cx="1163999" cy="1104995"/>
              <a:chOff x="616017" y="5005138"/>
              <a:chExt cx="992399" cy="500514"/>
            </a:xfrm>
          </p:grpSpPr>
          <p:grpSp>
            <p:nvGrpSpPr>
              <p:cNvPr id="104" name="Agrupar 103">
                <a:extLst>
                  <a:ext uri="{FF2B5EF4-FFF2-40B4-BE49-F238E27FC236}">
                    <a16:creationId xmlns:a16="http://schemas.microsoft.com/office/drawing/2014/main" id="{7102E59A-91C3-4A83-9CE6-ECE8D840FA11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106" name="Retângulo 105">
                  <a:extLst>
                    <a:ext uri="{FF2B5EF4-FFF2-40B4-BE49-F238E27FC236}">
                      <a16:creationId xmlns:a16="http://schemas.microsoft.com/office/drawing/2014/main" id="{60AA2D84-247E-465C-A951-0A19B7FFFCA9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/>
                  <a:r>
                    <a:rPr lang="pt-BR" sz="6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I</a:t>
                  </a:r>
                </a:p>
              </p:txBody>
            </p:sp>
            <p:cxnSp>
              <p:nvCxnSpPr>
                <p:cNvPr id="107" name="Conector reto 106">
                  <a:extLst>
                    <a:ext uri="{FF2B5EF4-FFF2-40B4-BE49-F238E27FC236}">
                      <a16:creationId xmlns:a16="http://schemas.microsoft.com/office/drawing/2014/main" id="{4C233832-9756-45B7-A7E9-D47C49EF6BEB}"/>
                    </a:ext>
                  </a:extLst>
                </p:cNvPr>
                <p:cNvCxnSpPr/>
                <p:nvPr/>
              </p:nvCxnSpPr>
              <p:spPr>
                <a:xfrm>
                  <a:off x="1245300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Conector de Seta Reta 104">
                <a:extLst>
                  <a:ext uri="{FF2B5EF4-FFF2-40B4-BE49-F238E27FC236}">
                    <a16:creationId xmlns:a16="http://schemas.microsoft.com/office/drawing/2014/main" id="{4C15FACB-7BA0-4652-80A1-DC6F8AAD02A9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C055E872-EFD6-4702-B5DA-18E8651748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7492" y="2169683"/>
              <a:ext cx="1163999" cy="1104995"/>
              <a:chOff x="616017" y="5005138"/>
              <a:chExt cx="992399" cy="500514"/>
            </a:xfrm>
          </p:grpSpPr>
          <p:grpSp>
            <p:nvGrpSpPr>
              <p:cNvPr id="100" name="Agrupar 99">
                <a:extLst>
                  <a:ext uri="{FF2B5EF4-FFF2-40B4-BE49-F238E27FC236}">
                    <a16:creationId xmlns:a16="http://schemas.microsoft.com/office/drawing/2014/main" id="{7E2DB04B-A680-469A-8E22-918935B8C08F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102" name="Retângulo 101">
                  <a:extLst>
                    <a:ext uri="{FF2B5EF4-FFF2-40B4-BE49-F238E27FC236}">
                      <a16:creationId xmlns:a16="http://schemas.microsoft.com/office/drawing/2014/main" id="{8931680B-2F13-457A-BFE6-7F1691F53D1E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24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6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S</a:t>
                  </a:r>
                  <a:endParaRPr lang="pt-BR" sz="72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+mj-ea"/>
                    <a:cs typeface="+mj-cs"/>
                  </a:endParaRPr>
                </a:p>
              </p:txBody>
            </p:sp>
            <p:cxnSp>
              <p:nvCxnSpPr>
                <p:cNvPr id="103" name="Conector reto 102">
                  <a:extLst>
                    <a:ext uri="{FF2B5EF4-FFF2-40B4-BE49-F238E27FC236}">
                      <a16:creationId xmlns:a16="http://schemas.microsoft.com/office/drawing/2014/main" id="{9DE69C76-3728-4CD2-9531-3846FE335301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Conector de Seta Reta 100">
                <a:extLst>
                  <a:ext uri="{FF2B5EF4-FFF2-40B4-BE49-F238E27FC236}">
                    <a16:creationId xmlns:a16="http://schemas.microsoft.com/office/drawing/2014/main" id="{8CCB7F8D-311F-473C-A6B0-85FA29C96C2D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3E42341-6403-400D-B46B-F1E404A0F3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75684" y="2164123"/>
              <a:ext cx="1163999" cy="1104995"/>
              <a:chOff x="616017" y="5005138"/>
              <a:chExt cx="992399" cy="500514"/>
            </a:xfrm>
          </p:grpSpPr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6BF8C41D-1861-4032-BE98-121BECAF929A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98" name="Retângulo 97">
                  <a:extLst>
                    <a:ext uri="{FF2B5EF4-FFF2-40B4-BE49-F238E27FC236}">
                      <a16:creationId xmlns:a16="http://schemas.microsoft.com/office/drawing/2014/main" id="{AE10C6AB-8779-4276-A965-27195C3595F1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  </a:t>
                  </a:r>
                  <a:r>
                    <a:rPr lang="pt-BR" sz="6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T</a:t>
                  </a:r>
                  <a:endParaRPr lang="pt-BR" sz="72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+mj-ea"/>
                    <a:cs typeface="+mj-cs"/>
                  </a:endParaRPr>
                </a:p>
              </p:txBody>
            </p:sp>
            <p:cxnSp>
              <p:nvCxnSpPr>
                <p:cNvPr id="99" name="Conector reto 98">
                  <a:extLst>
                    <a:ext uri="{FF2B5EF4-FFF2-40B4-BE49-F238E27FC236}">
                      <a16:creationId xmlns:a16="http://schemas.microsoft.com/office/drawing/2014/main" id="{B0B7F828-05E1-4FB3-AB02-CA5919350C6B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Conector de Seta Reta 96">
                <a:extLst>
                  <a:ext uri="{FF2B5EF4-FFF2-40B4-BE49-F238E27FC236}">
                    <a16:creationId xmlns:a16="http://schemas.microsoft.com/office/drawing/2014/main" id="{DA0C1778-CA34-44B3-87C2-280E7A247E68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08B4E418-59EF-4A9F-8296-6A1BEE012D26}"/>
                </a:ext>
              </a:extLst>
            </p:cNvPr>
            <p:cNvGrpSpPr/>
            <p:nvPr/>
          </p:nvGrpSpPr>
          <p:grpSpPr>
            <a:xfrm>
              <a:off x="5543720" y="2158563"/>
              <a:ext cx="925799" cy="1104995"/>
              <a:chOff x="588822" y="5005138"/>
              <a:chExt cx="789316" cy="500514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D2B56C37-0585-4B73-8BA3-1D77034F70FD}"/>
                  </a:ext>
                </a:extLst>
              </p:cNvPr>
              <p:cNvSpPr/>
              <p:nvPr/>
            </p:nvSpPr>
            <p:spPr>
              <a:xfrm>
                <a:off x="588822" y="5005138"/>
                <a:ext cx="789316" cy="500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6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+mj-ea"/>
                    <a:cs typeface="+mj-cs"/>
                  </a:rPr>
                  <a:t>A</a:t>
                </a: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2095FEC6-D915-42CA-8111-F942CBF3454D}"/>
                  </a:ext>
                </a:extLst>
              </p:cNvPr>
              <p:cNvCxnSpPr/>
              <p:nvPr/>
            </p:nvCxnSpPr>
            <p:spPr>
              <a:xfrm>
                <a:off x="1235247" y="5005138"/>
                <a:ext cx="0" cy="50051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932F4BF-3A4C-4DD5-A149-29F65F5B89EA}"/>
              </a:ext>
            </a:extLst>
          </p:cNvPr>
          <p:cNvGrpSpPr/>
          <p:nvPr/>
        </p:nvGrpSpPr>
        <p:grpSpPr>
          <a:xfrm>
            <a:off x="781991" y="2600293"/>
            <a:ext cx="10462349" cy="1124382"/>
            <a:chOff x="781991" y="2600293"/>
            <a:chExt cx="10462349" cy="1124382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0F07E5CF-7730-499D-9B72-F4FF68969985}"/>
                </a:ext>
              </a:extLst>
            </p:cNvPr>
            <p:cNvGrpSpPr/>
            <p:nvPr/>
          </p:nvGrpSpPr>
          <p:grpSpPr>
            <a:xfrm>
              <a:off x="781991" y="2600293"/>
              <a:ext cx="5670154" cy="1116115"/>
              <a:chOff x="799365" y="2158563"/>
              <a:chExt cx="5670154" cy="1116115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F8956D78-0E1A-4EDB-B697-C85CE7B783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9365" y="2164121"/>
                <a:ext cx="1163999" cy="1104997"/>
                <a:chOff x="616017" y="5005138"/>
                <a:chExt cx="992399" cy="500515"/>
              </a:xfrm>
            </p:grpSpPr>
            <p:grpSp>
              <p:nvGrpSpPr>
                <p:cNvPr id="86" name="Agrupar 85">
                  <a:extLst>
                    <a:ext uri="{FF2B5EF4-FFF2-40B4-BE49-F238E27FC236}">
                      <a16:creationId xmlns:a16="http://schemas.microsoft.com/office/drawing/2014/main" id="{B321F2F0-9211-4292-8C61-F9907D4BFEE5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5"/>
                  <a:chOff x="616017" y="5005138"/>
                  <a:chExt cx="789316" cy="500515"/>
                </a:xfrm>
              </p:grpSpPr>
              <p:sp>
                <p:nvSpPr>
                  <p:cNvPr id="88" name="Retângulo 87">
                    <a:extLst>
                      <a:ext uri="{FF2B5EF4-FFF2-40B4-BE49-F238E27FC236}">
                        <a16:creationId xmlns:a16="http://schemas.microsoft.com/office/drawing/2014/main" id="{B2051A39-7224-464F-A7B5-3B5915F732D4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457200"/>
                    <a:r>
                      <a:rPr lang="pt-BR" sz="1200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  </a:t>
                    </a:r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E</a:t>
                    </a:r>
                    <a:endPara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endParaRPr>
                  </a:p>
                </p:txBody>
              </p:sp>
              <p:cxnSp>
                <p:nvCxnSpPr>
                  <p:cNvPr id="89" name="Conector reto 88">
                    <a:extLst>
                      <a:ext uri="{FF2B5EF4-FFF2-40B4-BE49-F238E27FC236}">
                        <a16:creationId xmlns:a16="http://schemas.microsoft.com/office/drawing/2014/main" id="{808459F5-C87D-4EE2-95B3-261A2FE49FB5}"/>
                      </a:ext>
                    </a:extLst>
                  </p:cNvPr>
                  <p:cNvCxnSpPr/>
                  <p:nvPr/>
                </p:nvCxnSpPr>
                <p:spPr>
                  <a:xfrm>
                    <a:off x="1254261" y="5005139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Conector de Seta Reta 86">
                  <a:extLst>
                    <a:ext uri="{FF2B5EF4-FFF2-40B4-BE49-F238E27FC236}">
                      <a16:creationId xmlns:a16="http://schemas.microsoft.com/office/drawing/2014/main" id="{DE2626A5-DE2B-457C-9D10-8D9F2E1AECFC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7BBF6976-0DF9-41AA-9EA3-2A79D77321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87557" y="2158563"/>
                <a:ext cx="1163999" cy="1104995"/>
                <a:chOff x="616017" y="5005138"/>
                <a:chExt cx="992399" cy="500514"/>
              </a:xfrm>
            </p:grpSpPr>
            <p:grpSp>
              <p:nvGrpSpPr>
                <p:cNvPr id="82" name="Agrupar 81">
                  <a:extLst>
                    <a:ext uri="{FF2B5EF4-FFF2-40B4-BE49-F238E27FC236}">
                      <a16:creationId xmlns:a16="http://schemas.microsoft.com/office/drawing/2014/main" id="{59DD6C42-D06F-44A1-973C-DD7DA5257C43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4"/>
                  <a:chOff x="616017" y="5005138"/>
                  <a:chExt cx="789316" cy="500514"/>
                </a:xfrm>
              </p:grpSpPr>
              <p:sp>
                <p:nvSpPr>
                  <p:cNvPr id="84" name="Retângulo 83">
                    <a:extLst>
                      <a:ext uri="{FF2B5EF4-FFF2-40B4-BE49-F238E27FC236}">
                        <a16:creationId xmlns:a16="http://schemas.microsoft.com/office/drawing/2014/main" id="{6AD952DB-96A5-4FB8-84E9-13196768A4CF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457200"/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N</a:t>
                    </a:r>
                  </a:p>
                </p:txBody>
              </p:sp>
              <p:cxnSp>
                <p:nvCxnSpPr>
                  <p:cNvPr id="85" name="Conector reto 84">
                    <a:extLst>
                      <a:ext uri="{FF2B5EF4-FFF2-40B4-BE49-F238E27FC236}">
                        <a16:creationId xmlns:a16="http://schemas.microsoft.com/office/drawing/2014/main" id="{5E0C1A9C-6084-435D-8081-12D93EC6296F}"/>
                      </a:ext>
                    </a:extLst>
                  </p:cNvPr>
                  <p:cNvCxnSpPr/>
                  <p:nvPr/>
                </p:nvCxnSpPr>
                <p:spPr>
                  <a:xfrm>
                    <a:off x="1245300" y="5005138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Conector de Seta Reta 82">
                  <a:extLst>
                    <a:ext uri="{FF2B5EF4-FFF2-40B4-BE49-F238E27FC236}">
                      <a16:creationId xmlns:a16="http://schemas.microsoft.com/office/drawing/2014/main" id="{97388E9B-E933-4057-A50A-E3CCD8BC75F9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9F439A05-AAF1-4101-A5D5-CB9E10B251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7492" y="2169683"/>
                <a:ext cx="1163999" cy="1104995"/>
                <a:chOff x="616017" y="5005138"/>
                <a:chExt cx="992399" cy="500514"/>
              </a:xfrm>
            </p:grpSpPr>
            <p:grpSp>
              <p:nvGrpSpPr>
                <p:cNvPr id="78" name="Agrupar 77">
                  <a:extLst>
                    <a:ext uri="{FF2B5EF4-FFF2-40B4-BE49-F238E27FC236}">
                      <a16:creationId xmlns:a16="http://schemas.microsoft.com/office/drawing/2014/main" id="{DD01E88E-DBA5-4F9D-9475-F0E5A8814CAC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4"/>
                  <a:chOff x="616017" y="5005138"/>
                  <a:chExt cx="789316" cy="500514"/>
                </a:xfrm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2127EB4C-E512-4458-9927-717BA48BAC13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C</a:t>
                    </a:r>
                    <a:endPara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endParaRPr>
                  </a:p>
                </p:txBody>
              </p:sp>
              <p:cxnSp>
                <p:nvCxnSpPr>
                  <p:cNvPr id="81" name="Conector reto 80">
                    <a:extLst>
                      <a:ext uri="{FF2B5EF4-FFF2-40B4-BE49-F238E27FC236}">
                        <a16:creationId xmlns:a16="http://schemas.microsoft.com/office/drawing/2014/main" id="{7D31B50E-2B51-456F-929B-6AB2F23FEBAD}"/>
                      </a:ext>
                    </a:extLst>
                  </p:cNvPr>
                  <p:cNvCxnSpPr/>
                  <p:nvPr/>
                </p:nvCxnSpPr>
                <p:spPr>
                  <a:xfrm>
                    <a:off x="1254261" y="5005138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9" name="Conector de Seta Reta 78">
                  <a:extLst>
                    <a:ext uri="{FF2B5EF4-FFF2-40B4-BE49-F238E27FC236}">
                      <a16:creationId xmlns:a16="http://schemas.microsoft.com/office/drawing/2014/main" id="{370DDD6C-8210-4A5F-AD36-A1C0739AC9B6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A0527A9D-C7EA-45E4-BC42-2E5A8D58423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75684" y="2164123"/>
                <a:ext cx="1163999" cy="1104995"/>
                <a:chOff x="616017" y="5005138"/>
                <a:chExt cx="992399" cy="500514"/>
              </a:xfrm>
            </p:grpSpPr>
            <p:grpSp>
              <p:nvGrpSpPr>
                <p:cNvPr id="74" name="Agrupar 73">
                  <a:extLst>
                    <a:ext uri="{FF2B5EF4-FFF2-40B4-BE49-F238E27FC236}">
                      <a16:creationId xmlns:a16="http://schemas.microsoft.com/office/drawing/2014/main" id="{D7EB8692-B003-42C0-8CD0-987D90E6C378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4"/>
                  <a:chOff x="616017" y="5005138"/>
                  <a:chExt cx="789316" cy="500514"/>
                </a:xfrm>
              </p:grpSpPr>
              <p:sp>
                <p:nvSpPr>
                  <p:cNvPr id="76" name="Retângulo 75">
                    <a:extLst>
                      <a:ext uri="{FF2B5EF4-FFF2-40B4-BE49-F238E27FC236}">
                        <a16:creationId xmlns:a16="http://schemas.microsoft.com/office/drawing/2014/main" id="{DF6DDC76-AE91-45C1-BD51-D3032B1071B5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A</a:t>
                    </a:r>
                    <a:endPara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endParaRPr>
                  </a:p>
                </p:txBody>
              </p:sp>
              <p:cxnSp>
                <p:nvCxnSpPr>
                  <p:cNvPr id="77" name="Conector reto 76">
                    <a:extLst>
                      <a:ext uri="{FF2B5EF4-FFF2-40B4-BE49-F238E27FC236}">
                        <a16:creationId xmlns:a16="http://schemas.microsoft.com/office/drawing/2014/main" id="{11865EA6-40A2-4076-8765-2A24889AC752}"/>
                      </a:ext>
                    </a:extLst>
                  </p:cNvPr>
                  <p:cNvCxnSpPr/>
                  <p:nvPr/>
                </p:nvCxnSpPr>
                <p:spPr>
                  <a:xfrm>
                    <a:off x="1254261" y="5005138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Conector de Seta Reta 74">
                  <a:extLst>
                    <a:ext uri="{FF2B5EF4-FFF2-40B4-BE49-F238E27FC236}">
                      <a16:creationId xmlns:a16="http://schemas.microsoft.com/office/drawing/2014/main" id="{D0FB03BC-49CF-4B25-9AFE-991D4C6CF0FF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A5579E4B-FC36-4DF9-9975-2DF87EDEA449}"/>
                  </a:ext>
                </a:extLst>
              </p:cNvPr>
              <p:cNvGrpSpPr/>
              <p:nvPr/>
            </p:nvGrpSpPr>
            <p:grpSpPr>
              <a:xfrm>
                <a:off x="5543720" y="2158563"/>
                <a:ext cx="925799" cy="1104995"/>
                <a:chOff x="588822" y="5005138"/>
                <a:chExt cx="789316" cy="500514"/>
              </a:xfrm>
            </p:grpSpPr>
            <p:sp>
              <p:nvSpPr>
                <p:cNvPr id="72" name="Retângulo 71">
                  <a:extLst>
                    <a:ext uri="{FF2B5EF4-FFF2-40B4-BE49-F238E27FC236}">
                      <a16:creationId xmlns:a16="http://schemas.microsoft.com/office/drawing/2014/main" id="{18C08D51-67BB-4F64-9BA1-51650CC0FD9E}"/>
                    </a:ext>
                  </a:extLst>
                </p:cNvPr>
                <p:cNvSpPr/>
                <p:nvPr/>
              </p:nvSpPr>
              <p:spPr>
                <a:xfrm>
                  <a:off x="588822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6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D</a:t>
                  </a:r>
                </a:p>
              </p:txBody>
            </p:sp>
            <p:cxnSp>
              <p:nvCxnSpPr>
                <p:cNvPr id="73" name="Conector reto 72">
                  <a:extLst>
                    <a:ext uri="{FF2B5EF4-FFF2-40B4-BE49-F238E27FC236}">
                      <a16:creationId xmlns:a16="http://schemas.microsoft.com/office/drawing/2014/main" id="{4724B010-A5BA-459F-A366-F22244C0F3DE}"/>
                    </a:ext>
                  </a:extLst>
                </p:cNvPr>
                <p:cNvCxnSpPr/>
                <p:nvPr/>
              </p:nvCxnSpPr>
              <p:spPr>
                <a:xfrm>
                  <a:off x="1235247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E72BA1D6-8B71-4EA5-9BBC-DF4D679C3E92}"/>
                </a:ext>
              </a:extLst>
            </p:cNvPr>
            <p:cNvGrpSpPr/>
            <p:nvPr/>
          </p:nvGrpSpPr>
          <p:grpSpPr>
            <a:xfrm>
              <a:off x="6378185" y="2608560"/>
              <a:ext cx="4866155" cy="1116115"/>
              <a:chOff x="1603364" y="2158563"/>
              <a:chExt cx="4866155" cy="1116115"/>
            </a:xfrm>
          </p:grpSpPr>
          <p:cxnSp>
            <p:nvCxnSpPr>
              <p:cNvPr id="133" name="Conector de Seta Reta 132">
                <a:extLst>
                  <a:ext uri="{FF2B5EF4-FFF2-40B4-BE49-F238E27FC236}">
                    <a16:creationId xmlns:a16="http://schemas.microsoft.com/office/drawing/2014/main" id="{1A9FD167-3BAD-4B7F-AE0A-CD50ED016442}"/>
                  </a:ext>
                </a:extLst>
              </p:cNvPr>
              <p:cNvCxnSpPr/>
              <p:nvPr/>
            </p:nvCxnSpPr>
            <p:spPr>
              <a:xfrm>
                <a:off x="1603364" y="2716616"/>
                <a:ext cx="36000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96F3CFC0-FF72-4AD1-94D2-5D152239B3D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87557" y="2158563"/>
                <a:ext cx="1163999" cy="1104995"/>
                <a:chOff x="616017" y="5005138"/>
                <a:chExt cx="992399" cy="500514"/>
              </a:xfrm>
            </p:grpSpPr>
            <p:grpSp>
              <p:nvGrpSpPr>
                <p:cNvPr id="128" name="Agrupar 127">
                  <a:extLst>
                    <a:ext uri="{FF2B5EF4-FFF2-40B4-BE49-F238E27FC236}">
                      <a16:creationId xmlns:a16="http://schemas.microsoft.com/office/drawing/2014/main" id="{2D122869-E844-4752-98E0-01BC45FCF0E5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4"/>
                  <a:chOff x="616017" y="5005138"/>
                  <a:chExt cx="789316" cy="500514"/>
                </a:xfrm>
              </p:grpSpPr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307D2B7D-56AD-4F97-8898-3C7F24BF9E6A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457200"/>
                    <a:r>
                      <a:rPr lang="pt-BR" sz="3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 </a:t>
                    </a:r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E</a:t>
                    </a:r>
                  </a:p>
                </p:txBody>
              </p:sp>
              <p:cxnSp>
                <p:nvCxnSpPr>
                  <p:cNvPr id="131" name="Conector reto 130">
                    <a:extLst>
                      <a:ext uri="{FF2B5EF4-FFF2-40B4-BE49-F238E27FC236}">
                        <a16:creationId xmlns:a16="http://schemas.microsoft.com/office/drawing/2014/main" id="{185130DD-9F9F-474E-95EC-10C504EF7B25}"/>
                      </a:ext>
                    </a:extLst>
                  </p:cNvPr>
                  <p:cNvCxnSpPr/>
                  <p:nvPr/>
                </p:nvCxnSpPr>
                <p:spPr>
                  <a:xfrm>
                    <a:off x="1245300" y="5005138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" name="Conector de Seta Reta 128">
                  <a:extLst>
                    <a:ext uri="{FF2B5EF4-FFF2-40B4-BE49-F238E27FC236}">
                      <a16:creationId xmlns:a16="http://schemas.microsoft.com/office/drawing/2014/main" id="{2C0622BC-485A-4D2E-A900-B830525ACAB3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Agrupar 114">
                <a:extLst>
                  <a:ext uri="{FF2B5EF4-FFF2-40B4-BE49-F238E27FC236}">
                    <a16:creationId xmlns:a16="http://schemas.microsoft.com/office/drawing/2014/main" id="{83FDD8CF-295C-452D-91B0-D23BE108038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7492" y="2169683"/>
                <a:ext cx="1163999" cy="1104995"/>
                <a:chOff x="616017" y="5005138"/>
                <a:chExt cx="992399" cy="500514"/>
              </a:xfrm>
            </p:grpSpPr>
            <p:grpSp>
              <p:nvGrpSpPr>
                <p:cNvPr id="124" name="Agrupar 123">
                  <a:extLst>
                    <a:ext uri="{FF2B5EF4-FFF2-40B4-BE49-F238E27FC236}">
                      <a16:creationId xmlns:a16="http://schemas.microsoft.com/office/drawing/2014/main" id="{F25A0EC3-4D9F-421D-8870-099F2590E5D0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4"/>
                  <a:chOff x="616017" y="5005138"/>
                  <a:chExt cx="789316" cy="500514"/>
                </a:xfrm>
              </p:grpSpPr>
              <p:sp>
                <p:nvSpPr>
                  <p:cNvPr id="126" name="Retângulo 125">
                    <a:extLst>
                      <a:ext uri="{FF2B5EF4-FFF2-40B4-BE49-F238E27FC236}">
                        <a16:creationId xmlns:a16="http://schemas.microsoft.com/office/drawing/2014/main" id="{F06AC1C8-80BA-4AF7-826F-EB707FBA4CDA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A</a:t>
                    </a:r>
                    <a:endPara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endParaRPr>
                  </a:p>
                </p:txBody>
              </p:sp>
              <p:cxnSp>
                <p:nvCxnSpPr>
                  <p:cNvPr id="127" name="Conector reto 126">
                    <a:extLst>
                      <a:ext uri="{FF2B5EF4-FFF2-40B4-BE49-F238E27FC236}">
                        <a16:creationId xmlns:a16="http://schemas.microsoft.com/office/drawing/2014/main" id="{3E50D743-08B1-4774-A770-0F008833FAA7}"/>
                      </a:ext>
                    </a:extLst>
                  </p:cNvPr>
                  <p:cNvCxnSpPr/>
                  <p:nvPr/>
                </p:nvCxnSpPr>
                <p:spPr>
                  <a:xfrm>
                    <a:off x="1254261" y="5005138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" name="Conector de Seta Reta 124">
                  <a:extLst>
                    <a:ext uri="{FF2B5EF4-FFF2-40B4-BE49-F238E27FC236}">
                      <a16:creationId xmlns:a16="http://schemas.microsoft.com/office/drawing/2014/main" id="{112720DF-35B7-4337-AE6A-CF1ACC8855B7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id="{8E6E004B-F4CE-4A43-86E6-E1BF7C1F38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75684" y="2164123"/>
                <a:ext cx="1163999" cy="1104995"/>
                <a:chOff x="616017" y="5005138"/>
                <a:chExt cx="992399" cy="500514"/>
              </a:xfrm>
            </p:grpSpPr>
            <p:grpSp>
              <p:nvGrpSpPr>
                <p:cNvPr id="120" name="Agrupar 119">
                  <a:extLst>
                    <a:ext uri="{FF2B5EF4-FFF2-40B4-BE49-F238E27FC236}">
                      <a16:creationId xmlns:a16="http://schemas.microsoft.com/office/drawing/2014/main" id="{8094A8CC-36C1-4F13-8321-63B16DF9952C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4"/>
                  <a:chOff x="616017" y="5005138"/>
                  <a:chExt cx="789316" cy="500514"/>
                </a:xfrm>
              </p:grpSpPr>
              <p:sp>
                <p:nvSpPr>
                  <p:cNvPr id="122" name="Retângulo 121">
                    <a:extLst>
                      <a:ext uri="{FF2B5EF4-FFF2-40B4-BE49-F238E27FC236}">
                        <a16:creationId xmlns:a16="http://schemas.microsoft.com/office/drawing/2014/main" id="{5F349583-D8CA-4142-8F05-9D13962CA278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D</a:t>
                    </a:r>
                    <a:endPara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endParaRPr>
                  </a:p>
                </p:txBody>
              </p:sp>
              <p:cxnSp>
                <p:nvCxnSpPr>
                  <p:cNvPr id="123" name="Conector reto 122">
                    <a:extLst>
                      <a:ext uri="{FF2B5EF4-FFF2-40B4-BE49-F238E27FC236}">
                        <a16:creationId xmlns:a16="http://schemas.microsoft.com/office/drawing/2014/main" id="{5E29E3DB-DA81-4F78-897B-A3782F20837B}"/>
                      </a:ext>
                    </a:extLst>
                  </p:cNvPr>
                  <p:cNvCxnSpPr/>
                  <p:nvPr/>
                </p:nvCxnSpPr>
                <p:spPr>
                  <a:xfrm>
                    <a:off x="1254261" y="5005138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Conector de Seta Reta 120">
                  <a:extLst>
                    <a:ext uri="{FF2B5EF4-FFF2-40B4-BE49-F238E27FC236}">
                      <a16:creationId xmlns:a16="http://schemas.microsoft.com/office/drawing/2014/main" id="{ED2B92D0-A0C6-463A-885C-59EAEFDE45F2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Agrupar 116">
                <a:extLst>
                  <a:ext uri="{FF2B5EF4-FFF2-40B4-BE49-F238E27FC236}">
                    <a16:creationId xmlns:a16="http://schemas.microsoft.com/office/drawing/2014/main" id="{184EFF12-143E-47A5-A405-7BF5A29F43AE}"/>
                  </a:ext>
                </a:extLst>
              </p:cNvPr>
              <p:cNvGrpSpPr/>
              <p:nvPr/>
            </p:nvGrpSpPr>
            <p:grpSpPr>
              <a:xfrm>
                <a:off x="5543720" y="2158563"/>
                <a:ext cx="925799" cy="1104995"/>
                <a:chOff x="588822" y="5005138"/>
                <a:chExt cx="789316" cy="500514"/>
              </a:xfrm>
            </p:grpSpPr>
            <p:sp>
              <p:nvSpPr>
                <p:cNvPr id="118" name="Retângulo 117">
                  <a:extLst>
                    <a:ext uri="{FF2B5EF4-FFF2-40B4-BE49-F238E27FC236}">
                      <a16:creationId xmlns:a16="http://schemas.microsoft.com/office/drawing/2014/main" id="{0B812CDE-F7C9-423F-82FC-29D719C82A98}"/>
                    </a:ext>
                  </a:extLst>
                </p:cNvPr>
                <p:cNvSpPr/>
                <p:nvPr/>
              </p:nvSpPr>
              <p:spPr>
                <a:xfrm>
                  <a:off x="588822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6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A</a:t>
                  </a:r>
                </a:p>
              </p:txBody>
            </p:sp>
            <p:cxnSp>
              <p:nvCxnSpPr>
                <p:cNvPr id="119" name="Conector reto 118">
                  <a:extLst>
                    <a:ext uri="{FF2B5EF4-FFF2-40B4-BE49-F238E27FC236}">
                      <a16:creationId xmlns:a16="http://schemas.microsoft.com/office/drawing/2014/main" id="{B9BC62DC-B5D3-4A2E-8371-655EB828854E}"/>
                    </a:ext>
                  </a:extLst>
                </p:cNvPr>
                <p:cNvCxnSpPr/>
                <p:nvPr/>
              </p:nvCxnSpPr>
              <p:spPr>
                <a:xfrm>
                  <a:off x="1235247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DB588CDF-74F6-463B-A38B-4FEECB02593C}"/>
              </a:ext>
            </a:extLst>
          </p:cNvPr>
          <p:cNvGrpSpPr/>
          <p:nvPr/>
        </p:nvGrpSpPr>
        <p:grpSpPr>
          <a:xfrm>
            <a:off x="455444" y="1843568"/>
            <a:ext cx="9620861" cy="3301262"/>
            <a:chOff x="455444" y="423413"/>
            <a:chExt cx="9620861" cy="3301262"/>
          </a:xfrm>
        </p:grpSpPr>
        <p:grpSp>
          <p:nvGrpSpPr>
            <p:cNvPr id="182" name="Agrupar 181">
              <a:extLst>
                <a:ext uri="{FF2B5EF4-FFF2-40B4-BE49-F238E27FC236}">
                  <a16:creationId xmlns:a16="http://schemas.microsoft.com/office/drawing/2014/main" id="{B12DD716-47CB-441B-A2E3-69DE93685DD3}"/>
                </a:ext>
              </a:extLst>
            </p:cNvPr>
            <p:cNvGrpSpPr/>
            <p:nvPr/>
          </p:nvGrpSpPr>
          <p:grpSpPr>
            <a:xfrm>
              <a:off x="781991" y="2600293"/>
              <a:ext cx="5670154" cy="1116115"/>
              <a:chOff x="799365" y="2158563"/>
              <a:chExt cx="5670154" cy="1116115"/>
            </a:xfrm>
          </p:grpSpPr>
          <p:grpSp>
            <p:nvGrpSpPr>
              <p:cNvPr id="203" name="Agrupar 202">
                <a:extLst>
                  <a:ext uri="{FF2B5EF4-FFF2-40B4-BE49-F238E27FC236}">
                    <a16:creationId xmlns:a16="http://schemas.microsoft.com/office/drawing/2014/main" id="{CA3CCC86-2BC7-4557-AE8C-8AFB33B8268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9365" y="2164121"/>
                <a:ext cx="1163999" cy="1104997"/>
                <a:chOff x="616017" y="5005138"/>
                <a:chExt cx="992399" cy="500515"/>
              </a:xfrm>
            </p:grpSpPr>
            <p:grpSp>
              <p:nvGrpSpPr>
                <p:cNvPr id="222" name="Agrupar 221">
                  <a:extLst>
                    <a:ext uri="{FF2B5EF4-FFF2-40B4-BE49-F238E27FC236}">
                      <a16:creationId xmlns:a16="http://schemas.microsoft.com/office/drawing/2014/main" id="{0A4DA9FD-D4AA-4E22-B350-02CB0040F40B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5"/>
                  <a:chOff x="616017" y="5005138"/>
                  <a:chExt cx="789316" cy="500515"/>
                </a:xfrm>
              </p:grpSpPr>
              <p:sp>
                <p:nvSpPr>
                  <p:cNvPr id="224" name="Retângulo 223">
                    <a:extLst>
                      <a:ext uri="{FF2B5EF4-FFF2-40B4-BE49-F238E27FC236}">
                        <a16:creationId xmlns:a16="http://schemas.microsoft.com/office/drawing/2014/main" id="{59C47F13-266B-4F5F-8280-C22C20CC3834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457200"/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C</a:t>
                    </a:r>
                    <a:endPara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endParaRPr>
                  </a:p>
                </p:txBody>
              </p:sp>
              <p:cxnSp>
                <p:nvCxnSpPr>
                  <p:cNvPr id="225" name="Conector reto 224">
                    <a:extLst>
                      <a:ext uri="{FF2B5EF4-FFF2-40B4-BE49-F238E27FC236}">
                        <a16:creationId xmlns:a16="http://schemas.microsoft.com/office/drawing/2014/main" id="{595A8557-7C2A-4A44-B4C0-DACDC7DFD402}"/>
                      </a:ext>
                    </a:extLst>
                  </p:cNvPr>
                  <p:cNvCxnSpPr/>
                  <p:nvPr/>
                </p:nvCxnSpPr>
                <p:spPr>
                  <a:xfrm>
                    <a:off x="1254261" y="5005139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Conector de Seta Reta 222">
                  <a:extLst>
                    <a:ext uri="{FF2B5EF4-FFF2-40B4-BE49-F238E27FC236}">
                      <a16:creationId xmlns:a16="http://schemas.microsoft.com/office/drawing/2014/main" id="{9B256694-F0D8-4E66-9802-592CD0B9D2BF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Agrupar 203">
                <a:extLst>
                  <a:ext uri="{FF2B5EF4-FFF2-40B4-BE49-F238E27FC236}">
                    <a16:creationId xmlns:a16="http://schemas.microsoft.com/office/drawing/2014/main" id="{3672CAAB-7AB7-440B-8F48-0F8018E973E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87557" y="2158563"/>
                <a:ext cx="1163999" cy="1104995"/>
                <a:chOff x="616017" y="5005138"/>
                <a:chExt cx="992399" cy="500514"/>
              </a:xfrm>
            </p:grpSpPr>
            <p:grpSp>
              <p:nvGrpSpPr>
                <p:cNvPr id="218" name="Agrupar 217">
                  <a:extLst>
                    <a:ext uri="{FF2B5EF4-FFF2-40B4-BE49-F238E27FC236}">
                      <a16:creationId xmlns:a16="http://schemas.microsoft.com/office/drawing/2014/main" id="{0458E521-F8C5-4487-97DB-697F54070578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4"/>
                  <a:chOff x="616017" y="5005138"/>
                  <a:chExt cx="789316" cy="500514"/>
                </a:xfrm>
              </p:grpSpPr>
              <p:sp>
                <p:nvSpPr>
                  <p:cNvPr id="220" name="Retângulo 219">
                    <a:extLst>
                      <a:ext uri="{FF2B5EF4-FFF2-40B4-BE49-F238E27FC236}">
                        <a16:creationId xmlns:a16="http://schemas.microsoft.com/office/drawing/2014/main" id="{87697EA5-F92F-4574-B532-2F2ED0F2105F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457200"/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 I</a:t>
                    </a:r>
                  </a:p>
                </p:txBody>
              </p:sp>
              <p:cxnSp>
                <p:nvCxnSpPr>
                  <p:cNvPr id="221" name="Conector reto 220">
                    <a:extLst>
                      <a:ext uri="{FF2B5EF4-FFF2-40B4-BE49-F238E27FC236}">
                        <a16:creationId xmlns:a16="http://schemas.microsoft.com/office/drawing/2014/main" id="{783A3FB3-2637-4632-8124-ED58414C5DB9}"/>
                      </a:ext>
                    </a:extLst>
                  </p:cNvPr>
                  <p:cNvCxnSpPr/>
                  <p:nvPr/>
                </p:nvCxnSpPr>
                <p:spPr>
                  <a:xfrm>
                    <a:off x="1245300" y="5005138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9" name="Conector de Seta Reta 218">
                  <a:extLst>
                    <a:ext uri="{FF2B5EF4-FFF2-40B4-BE49-F238E27FC236}">
                      <a16:creationId xmlns:a16="http://schemas.microsoft.com/office/drawing/2014/main" id="{7220E539-D4FB-4866-954A-91BF2D45AC3E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Agrupar 204">
                <a:extLst>
                  <a:ext uri="{FF2B5EF4-FFF2-40B4-BE49-F238E27FC236}">
                    <a16:creationId xmlns:a16="http://schemas.microsoft.com/office/drawing/2014/main" id="{6CE76082-3B4F-478E-A5E9-88D7C832A6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7492" y="2169683"/>
                <a:ext cx="1163999" cy="1104995"/>
                <a:chOff x="616017" y="5005138"/>
                <a:chExt cx="992399" cy="500514"/>
              </a:xfrm>
            </p:grpSpPr>
            <p:grpSp>
              <p:nvGrpSpPr>
                <p:cNvPr id="214" name="Agrupar 213">
                  <a:extLst>
                    <a:ext uri="{FF2B5EF4-FFF2-40B4-BE49-F238E27FC236}">
                      <a16:creationId xmlns:a16="http://schemas.microsoft.com/office/drawing/2014/main" id="{4A3E57C6-B15A-422A-88B1-B6B08C5B29C3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4"/>
                  <a:chOff x="616017" y="5005138"/>
                  <a:chExt cx="789316" cy="500514"/>
                </a:xfrm>
              </p:grpSpPr>
              <p:sp>
                <p:nvSpPr>
                  <p:cNvPr id="216" name="Retângulo 215">
                    <a:extLst>
                      <a:ext uri="{FF2B5EF4-FFF2-40B4-BE49-F238E27FC236}">
                        <a16:creationId xmlns:a16="http://schemas.microsoft.com/office/drawing/2014/main" id="{F15DC98A-A98C-45A9-BBE1-DB7FFDAF3539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pt-BR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 </a:t>
                    </a:r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R</a:t>
                    </a:r>
                    <a:endPara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endParaRPr>
                  </a:p>
                </p:txBody>
              </p:sp>
              <p:cxnSp>
                <p:nvCxnSpPr>
                  <p:cNvPr id="217" name="Conector reto 216">
                    <a:extLst>
                      <a:ext uri="{FF2B5EF4-FFF2-40B4-BE49-F238E27FC236}">
                        <a16:creationId xmlns:a16="http://schemas.microsoft.com/office/drawing/2014/main" id="{C265E232-4529-4C98-ACD0-9B52A2323D15}"/>
                      </a:ext>
                    </a:extLst>
                  </p:cNvPr>
                  <p:cNvCxnSpPr/>
                  <p:nvPr/>
                </p:nvCxnSpPr>
                <p:spPr>
                  <a:xfrm>
                    <a:off x="1254261" y="5005138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5" name="Conector de Seta Reta 214">
                  <a:extLst>
                    <a:ext uri="{FF2B5EF4-FFF2-40B4-BE49-F238E27FC236}">
                      <a16:creationId xmlns:a16="http://schemas.microsoft.com/office/drawing/2014/main" id="{B3AC6BAA-EB29-4206-9957-D0ACD067AEFA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Agrupar 205">
                <a:extLst>
                  <a:ext uri="{FF2B5EF4-FFF2-40B4-BE49-F238E27FC236}">
                    <a16:creationId xmlns:a16="http://schemas.microsoft.com/office/drawing/2014/main" id="{1F715841-81A3-48FD-B3BE-B2E732DE5C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75684" y="2164123"/>
                <a:ext cx="1163999" cy="1104995"/>
                <a:chOff x="616017" y="5005138"/>
                <a:chExt cx="992399" cy="500514"/>
              </a:xfrm>
            </p:grpSpPr>
            <p:grpSp>
              <p:nvGrpSpPr>
                <p:cNvPr id="210" name="Agrupar 209">
                  <a:extLst>
                    <a:ext uri="{FF2B5EF4-FFF2-40B4-BE49-F238E27FC236}">
                      <a16:creationId xmlns:a16="http://schemas.microsoft.com/office/drawing/2014/main" id="{75F56E7D-2A26-4CBD-B070-79423806323B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4"/>
                  <a:chOff x="616017" y="5005138"/>
                  <a:chExt cx="789316" cy="500514"/>
                </a:xfrm>
              </p:grpSpPr>
              <p:sp>
                <p:nvSpPr>
                  <p:cNvPr id="212" name="Retângulo 211">
                    <a:extLst>
                      <a:ext uri="{FF2B5EF4-FFF2-40B4-BE49-F238E27FC236}">
                        <a16:creationId xmlns:a16="http://schemas.microsoft.com/office/drawing/2014/main" id="{315D2886-0133-4DB7-A8EF-2B9DC6790BBB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C</a:t>
                    </a:r>
                    <a:endPara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endParaRPr>
                  </a:p>
                </p:txBody>
              </p:sp>
              <p:cxnSp>
                <p:nvCxnSpPr>
                  <p:cNvPr id="213" name="Conector reto 212">
                    <a:extLst>
                      <a:ext uri="{FF2B5EF4-FFF2-40B4-BE49-F238E27FC236}">
                        <a16:creationId xmlns:a16="http://schemas.microsoft.com/office/drawing/2014/main" id="{C74DF0E9-A524-44AC-AB44-8A442B40354B}"/>
                      </a:ext>
                    </a:extLst>
                  </p:cNvPr>
                  <p:cNvCxnSpPr/>
                  <p:nvPr/>
                </p:nvCxnSpPr>
                <p:spPr>
                  <a:xfrm>
                    <a:off x="1254261" y="5005138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1" name="Conector de Seta Reta 210">
                  <a:extLst>
                    <a:ext uri="{FF2B5EF4-FFF2-40B4-BE49-F238E27FC236}">
                      <a16:creationId xmlns:a16="http://schemas.microsoft.com/office/drawing/2014/main" id="{0019BC18-06A0-453E-AE1C-33B8E16E6F46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Agrupar 206">
                <a:extLst>
                  <a:ext uri="{FF2B5EF4-FFF2-40B4-BE49-F238E27FC236}">
                    <a16:creationId xmlns:a16="http://schemas.microsoft.com/office/drawing/2014/main" id="{269F82AD-E0C2-4283-8035-7E0CB7E879E5}"/>
                  </a:ext>
                </a:extLst>
              </p:cNvPr>
              <p:cNvGrpSpPr/>
              <p:nvPr/>
            </p:nvGrpSpPr>
            <p:grpSpPr>
              <a:xfrm>
                <a:off x="5543720" y="2158563"/>
                <a:ext cx="925799" cy="1104995"/>
                <a:chOff x="588822" y="5005138"/>
                <a:chExt cx="789316" cy="500514"/>
              </a:xfrm>
            </p:grpSpPr>
            <p:sp>
              <p:nvSpPr>
                <p:cNvPr id="208" name="Retângulo 207">
                  <a:extLst>
                    <a:ext uri="{FF2B5EF4-FFF2-40B4-BE49-F238E27FC236}">
                      <a16:creationId xmlns:a16="http://schemas.microsoft.com/office/drawing/2014/main" id="{1603E0F1-336A-41C7-9889-92ADA22F0928}"/>
                    </a:ext>
                  </a:extLst>
                </p:cNvPr>
                <p:cNvSpPr/>
                <p:nvPr/>
              </p:nvSpPr>
              <p:spPr>
                <a:xfrm>
                  <a:off x="588822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6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U</a:t>
                  </a:r>
                </a:p>
              </p:txBody>
            </p:sp>
            <p:cxnSp>
              <p:nvCxnSpPr>
                <p:cNvPr id="209" name="Conector reto 208">
                  <a:extLst>
                    <a:ext uri="{FF2B5EF4-FFF2-40B4-BE49-F238E27FC236}">
                      <a16:creationId xmlns:a16="http://schemas.microsoft.com/office/drawing/2014/main" id="{378FCF91-15D4-4742-B374-23DB0322A768}"/>
                    </a:ext>
                  </a:extLst>
                </p:cNvPr>
                <p:cNvCxnSpPr/>
                <p:nvPr/>
              </p:nvCxnSpPr>
              <p:spPr>
                <a:xfrm>
                  <a:off x="1235247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987C0FDD-51A2-4C42-BB9C-9B639C3F4381}"/>
                </a:ext>
              </a:extLst>
            </p:cNvPr>
            <p:cNvGrpSpPr/>
            <p:nvPr/>
          </p:nvGrpSpPr>
          <p:grpSpPr>
            <a:xfrm>
              <a:off x="455444" y="423413"/>
              <a:ext cx="9620861" cy="3301262"/>
              <a:chOff x="-4319377" y="-26584"/>
              <a:chExt cx="9620861" cy="3301262"/>
            </a:xfrm>
          </p:grpSpPr>
          <p:cxnSp>
            <p:nvCxnSpPr>
              <p:cNvPr id="184" name="Conector de Seta Reta 183">
                <a:extLst>
                  <a:ext uri="{FF2B5EF4-FFF2-40B4-BE49-F238E27FC236}">
                    <a16:creationId xmlns:a16="http://schemas.microsoft.com/office/drawing/2014/main" id="{E20B2221-391C-402C-A285-FCC48350BF8D}"/>
                  </a:ext>
                </a:extLst>
              </p:cNvPr>
              <p:cNvCxnSpPr/>
              <p:nvPr/>
            </p:nvCxnSpPr>
            <p:spPr>
              <a:xfrm>
                <a:off x="1603364" y="2716616"/>
                <a:ext cx="36000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Agrupar 184">
                <a:extLst>
                  <a:ext uri="{FF2B5EF4-FFF2-40B4-BE49-F238E27FC236}">
                    <a16:creationId xmlns:a16="http://schemas.microsoft.com/office/drawing/2014/main" id="{68E18C9B-C6A9-4D4F-8716-A75248CAAE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87557" y="2158563"/>
                <a:ext cx="1163999" cy="1104995"/>
                <a:chOff x="616017" y="5005138"/>
                <a:chExt cx="992399" cy="500514"/>
              </a:xfrm>
            </p:grpSpPr>
            <p:grpSp>
              <p:nvGrpSpPr>
                <p:cNvPr id="199" name="Agrupar 198">
                  <a:extLst>
                    <a:ext uri="{FF2B5EF4-FFF2-40B4-BE49-F238E27FC236}">
                      <a16:creationId xmlns:a16="http://schemas.microsoft.com/office/drawing/2014/main" id="{BB5B1844-639F-45FC-8703-51BC41708319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4"/>
                  <a:chOff x="616017" y="5005138"/>
                  <a:chExt cx="789316" cy="500514"/>
                </a:xfrm>
              </p:grpSpPr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id="{018F1554-9411-4556-B3CF-C6448032FD99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457200"/>
                    <a:r>
                      <a:rPr lang="pt-BR" sz="3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 </a:t>
                    </a:r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L</a:t>
                    </a:r>
                  </a:p>
                </p:txBody>
              </p:sp>
              <p:cxnSp>
                <p:nvCxnSpPr>
                  <p:cNvPr id="202" name="Conector reto 201">
                    <a:extLst>
                      <a:ext uri="{FF2B5EF4-FFF2-40B4-BE49-F238E27FC236}">
                        <a16:creationId xmlns:a16="http://schemas.microsoft.com/office/drawing/2014/main" id="{06609FA0-0474-4EC1-989F-6D8966C417F3}"/>
                      </a:ext>
                    </a:extLst>
                  </p:cNvPr>
                  <p:cNvCxnSpPr/>
                  <p:nvPr/>
                </p:nvCxnSpPr>
                <p:spPr>
                  <a:xfrm>
                    <a:off x="1245300" y="5005138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0" name="Conector de Seta Reta 199">
                  <a:extLst>
                    <a:ext uri="{FF2B5EF4-FFF2-40B4-BE49-F238E27FC236}">
                      <a16:creationId xmlns:a16="http://schemas.microsoft.com/office/drawing/2014/main" id="{038D459F-34F2-41DE-B874-C0666B3532E7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Agrupar 185">
                <a:extLst>
                  <a:ext uri="{FF2B5EF4-FFF2-40B4-BE49-F238E27FC236}">
                    <a16:creationId xmlns:a16="http://schemas.microsoft.com/office/drawing/2014/main" id="{C31E3D93-B39D-474E-A907-74E7CC4AB98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87492" y="2169683"/>
                <a:ext cx="1163999" cy="1104995"/>
                <a:chOff x="616017" y="5005138"/>
                <a:chExt cx="992399" cy="500514"/>
              </a:xfrm>
            </p:grpSpPr>
            <p:grpSp>
              <p:nvGrpSpPr>
                <p:cNvPr id="195" name="Agrupar 194">
                  <a:extLst>
                    <a:ext uri="{FF2B5EF4-FFF2-40B4-BE49-F238E27FC236}">
                      <a16:creationId xmlns:a16="http://schemas.microsoft.com/office/drawing/2014/main" id="{80B454D1-1DD6-4413-AC40-DB9302B59BD3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4"/>
                  <a:chOff x="616017" y="5005138"/>
                  <a:chExt cx="789316" cy="500514"/>
                </a:xfrm>
              </p:grpSpPr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id="{9F40A078-1C37-4292-AFEC-15089EE34E8C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pt-BR" sz="6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A</a:t>
                    </a:r>
                    <a:endPara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endParaRPr>
                  </a:p>
                </p:txBody>
              </p:sp>
              <p:cxnSp>
                <p:nvCxnSpPr>
                  <p:cNvPr id="198" name="Conector reto 197">
                    <a:extLst>
                      <a:ext uri="{FF2B5EF4-FFF2-40B4-BE49-F238E27FC236}">
                        <a16:creationId xmlns:a16="http://schemas.microsoft.com/office/drawing/2014/main" id="{CCFE8779-9A0D-4C7C-A393-A77B116AB8BF}"/>
                      </a:ext>
                    </a:extLst>
                  </p:cNvPr>
                  <p:cNvCxnSpPr/>
                  <p:nvPr/>
                </p:nvCxnSpPr>
                <p:spPr>
                  <a:xfrm>
                    <a:off x="1254261" y="5005138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6" name="Conector de Seta Reta 195">
                  <a:extLst>
                    <a:ext uri="{FF2B5EF4-FFF2-40B4-BE49-F238E27FC236}">
                      <a16:creationId xmlns:a16="http://schemas.microsoft.com/office/drawing/2014/main" id="{47500205-7A83-47F3-9DDE-438670836B67}"/>
                    </a:ext>
                  </a:extLst>
                </p:cNvPr>
                <p:cNvCxnSpPr/>
                <p:nvPr/>
              </p:nvCxnSpPr>
              <p:spPr>
                <a:xfrm>
                  <a:off x="1301488" y="5255393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Agrupar 186">
                <a:extLst>
                  <a:ext uri="{FF2B5EF4-FFF2-40B4-BE49-F238E27FC236}">
                    <a16:creationId xmlns:a16="http://schemas.microsoft.com/office/drawing/2014/main" id="{6708D104-986B-4C3D-A83A-1C93AE680E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4319377" y="-26584"/>
                <a:ext cx="9620861" cy="3295703"/>
                <a:chOff x="-6797194" y="4012844"/>
                <a:chExt cx="8202527" cy="1492808"/>
              </a:xfrm>
            </p:grpSpPr>
            <p:grpSp>
              <p:nvGrpSpPr>
                <p:cNvPr id="191" name="Agrupar 190">
                  <a:extLst>
                    <a:ext uri="{FF2B5EF4-FFF2-40B4-BE49-F238E27FC236}">
                      <a16:creationId xmlns:a16="http://schemas.microsoft.com/office/drawing/2014/main" id="{F71151DE-F34A-4478-AE52-BE88B944EC91}"/>
                    </a:ext>
                  </a:extLst>
                </p:cNvPr>
                <p:cNvGrpSpPr/>
                <p:nvPr/>
              </p:nvGrpSpPr>
              <p:grpSpPr>
                <a:xfrm>
                  <a:off x="616017" y="5005138"/>
                  <a:ext cx="789316" cy="500514"/>
                  <a:chOff x="616017" y="5005138"/>
                  <a:chExt cx="789316" cy="500514"/>
                </a:xfrm>
              </p:grpSpPr>
              <p:sp>
                <p:nvSpPr>
                  <p:cNvPr id="193" name="Retângulo 192">
                    <a:extLst>
                      <a:ext uri="{FF2B5EF4-FFF2-40B4-BE49-F238E27FC236}">
                        <a16:creationId xmlns:a16="http://schemas.microsoft.com/office/drawing/2014/main" id="{B9C18132-50F0-408B-9F8E-DF447526229A}"/>
                      </a:ext>
                    </a:extLst>
                  </p:cNvPr>
                  <p:cNvSpPr/>
                  <p:nvPr/>
                </p:nvSpPr>
                <p:spPr>
                  <a:xfrm>
                    <a:off x="616017" y="5005138"/>
                    <a:ext cx="789316" cy="50051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pt-BR" sz="7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  <a:ea typeface="+mj-ea"/>
                        <a:cs typeface="+mj-cs"/>
                      </a:rPr>
                      <a:t>R</a:t>
                    </a:r>
                  </a:p>
                </p:txBody>
              </p:sp>
              <p:cxnSp>
                <p:nvCxnSpPr>
                  <p:cNvPr id="194" name="Conector reto 193">
                    <a:extLst>
                      <a:ext uri="{FF2B5EF4-FFF2-40B4-BE49-F238E27FC236}">
                        <a16:creationId xmlns:a16="http://schemas.microsoft.com/office/drawing/2014/main" id="{ACC068CE-A322-4106-8923-68CCAC96E81E}"/>
                      </a:ext>
                    </a:extLst>
                  </p:cNvPr>
                  <p:cNvCxnSpPr/>
                  <p:nvPr/>
                </p:nvCxnSpPr>
                <p:spPr>
                  <a:xfrm>
                    <a:off x="1254261" y="5005138"/>
                    <a:ext cx="0" cy="500514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2" name="Conector de Seta Reta 191">
                  <a:extLst>
                    <a:ext uri="{FF2B5EF4-FFF2-40B4-BE49-F238E27FC236}">
                      <a16:creationId xmlns:a16="http://schemas.microsoft.com/office/drawing/2014/main" id="{7BCFE2C6-B463-4EA1-A3DB-53457A2803D5}"/>
                    </a:ext>
                  </a:extLst>
                </p:cNvPr>
                <p:cNvCxnSpPr/>
                <p:nvPr/>
              </p:nvCxnSpPr>
              <p:spPr>
                <a:xfrm>
                  <a:off x="-6797194" y="4012844"/>
                  <a:ext cx="306928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B070896-60AB-47DE-859D-CA050423A945}"/>
              </a:ext>
            </a:extLst>
          </p:cNvPr>
          <p:cNvCxnSpPr>
            <a:cxnSpLocks/>
          </p:cNvCxnSpPr>
          <p:nvPr/>
        </p:nvCxnSpPr>
        <p:spPr>
          <a:xfrm flipV="1">
            <a:off x="9954504" y="4615571"/>
            <a:ext cx="360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ECA21E03-2DD2-4E70-8EC7-C13F3C5EF885}"/>
              </a:ext>
            </a:extLst>
          </p:cNvPr>
          <p:cNvCxnSpPr>
            <a:cxnSpLocks/>
          </p:cNvCxnSpPr>
          <p:nvPr/>
        </p:nvCxnSpPr>
        <p:spPr>
          <a:xfrm flipV="1">
            <a:off x="10307864" y="4604420"/>
            <a:ext cx="0" cy="7920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76B12994-0C87-444C-9EBE-B71510132EA4}"/>
              </a:ext>
            </a:extLst>
          </p:cNvPr>
          <p:cNvCxnSpPr>
            <a:cxnSpLocks/>
          </p:cNvCxnSpPr>
          <p:nvPr/>
        </p:nvCxnSpPr>
        <p:spPr>
          <a:xfrm>
            <a:off x="455444" y="5396420"/>
            <a:ext cx="985906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to 227">
            <a:extLst>
              <a:ext uri="{FF2B5EF4-FFF2-40B4-BE49-F238E27FC236}">
                <a16:creationId xmlns:a16="http://schemas.microsoft.com/office/drawing/2014/main" id="{4C732245-75AA-465C-9456-6467F1C62CC6}"/>
              </a:ext>
            </a:extLst>
          </p:cNvPr>
          <p:cNvCxnSpPr>
            <a:cxnSpLocks/>
          </p:cNvCxnSpPr>
          <p:nvPr/>
        </p:nvCxnSpPr>
        <p:spPr>
          <a:xfrm flipV="1">
            <a:off x="455444" y="1830595"/>
            <a:ext cx="0" cy="35640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80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LISTA ENCADEADA CIRCULAR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Um diferente tipo de implementação de listas ligadas substitui a definição de que o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próximo do último é NULL </a:t>
            </a: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por o </a:t>
            </a:r>
            <a:r>
              <a:rPr lang="pt-BR" sz="2800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próximo do último ser o primeiro</a:t>
            </a: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F4FD70C-CEFE-4028-B818-CEE57691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16" y="3879628"/>
            <a:ext cx="7200000" cy="194717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B3BD486-CCCE-4A39-96A0-9268FAAFB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916" y="3879628"/>
            <a:ext cx="7200000" cy="19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LISTA ENCADEADA CIRCULAR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 partir de um nó da lista pode-se chegar a qualquer outro nó.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Nessa implementação, somente um ponteiro para o fim da lista é necessário, não sendo necessário um ponteiro para o início. Isso porque o </a:t>
            </a:r>
            <a:r>
              <a:rPr lang="pt-BR" sz="2800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início é o próximo do fim</a:t>
            </a: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74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LISTA ENCADEADA CIRCULAR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No caso especial da busca em listas circulares, o emprego de um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nó cabeça </a:t>
            </a:r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pt-BR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head</a:t>
            </a:r>
            <a:r>
              <a:rPr lang="pt-BR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node) </a:t>
            </a: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pode reduzir a quantidade de testes necessários.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 ideia é colocar a chave de busca no nó cabeça e começar a busca no próximo nó.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Se o item encontrado for a cabeça, a busca não teve sucesso. Assim um teste é “economizado” já que não é preciso testar se a lista acabou.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Nesse caso, o nó cabeça é chamado de sentinela.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8CF2AF0-1AF9-4F13-A864-A6731245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091" y="5238119"/>
            <a:ext cx="6954559" cy="161988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4DCD396-9CF7-452B-80E4-DB9BC835E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091" y="5238118"/>
            <a:ext cx="6954559" cy="16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LISTA ENCADEADA CIRCULAR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Sentinela:</a:t>
            </a:r>
          </a:p>
          <a:p>
            <a:pPr marL="63150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Colocado o valor procurado, x, no </a:t>
            </a:r>
            <a:r>
              <a:rPr lang="pt-BR" sz="2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head</a:t>
            </a:r>
            <a:r>
              <a:rPr lang="pt-B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 node, o algoritmo de busca, em lista não ordenada, ficaria: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endParaRPr lang="en-US" sz="2600" spc="-1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no *busca(no *L, </a:t>
            </a:r>
            <a:r>
              <a:rPr lang="pt-BR" sz="16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tipo_elem</a:t>
            </a: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r>
              <a:rPr lang="pt-BR" sz="1600" spc="-15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//retorna NULL ou endereço do registro que contém x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no *p;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L-&gt;</a:t>
            </a:r>
            <a:r>
              <a:rPr lang="pt-BR" sz="16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p = L-&gt;</a:t>
            </a:r>
            <a:r>
              <a:rPr lang="pt-BR" sz="16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</a:t>
            </a: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 p-&gt;</a:t>
            </a:r>
            <a:r>
              <a:rPr lang="pt-BR" sz="16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!= x )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  p = p-&gt;</a:t>
            </a:r>
            <a:r>
              <a:rPr lang="pt-BR" sz="16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</a:t>
            </a: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(p == L) </a:t>
            </a:r>
            <a:r>
              <a:rPr lang="pt-BR" sz="16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 NULL );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 p );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r>
              <a:rPr lang="pt-BR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791CB5-C769-4678-A67A-8315137D8A08}"/>
              </a:ext>
            </a:extLst>
          </p:cNvPr>
          <p:cNvSpPr/>
          <p:nvPr/>
        </p:nvSpPr>
        <p:spPr>
          <a:xfrm>
            <a:off x="6905297" y="3954051"/>
            <a:ext cx="5034455" cy="271888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357188" lvl="1" indent="-357188" algn="just">
              <a:lnSpc>
                <a:spcPct val="8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  <a:buFont typeface="Wingdings 2" panose="05020102010507070707" pitchFamily="18" charset="2"/>
              <a:buChar char=""/>
            </a:pPr>
            <a:r>
              <a:rPr lang="pt-B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E se a Lista for ordenada?</a:t>
            </a:r>
          </a:p>
          <a:p>
            <a:pPr marL="730250" lvl="2" indent="-373063" algn="just">
              <a:lnSpc>
                <a:spcPct val="8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  <a:buFont typeface="Wingdings 2" panose="05020102010507070707" pitchFamily="18" charset="2"/>
              <a:buChar char=""/>
            </a:pP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Basta alterar o teste:</a:t>
            </a: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endParaRPr lang="pt-BR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r>
              <a:rPr lang="pt-BR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(p-&gt;</a:t>
            </a:r>
            <a:r>
              <a:rPr lang="pt-BR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pt-BR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 x) p = p-&gt;</a:t>
            </a:r>
            <a:r>
              <a:rPr lang="pt-BR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</a:t>
            </a:r>
            <a:r>
              <a:rPr lang="pt-BR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endParaRPr lang="pt-BR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just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endParaRPr lang="pt-BR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0250" lvl="2" indent="-373063" algn="just">
              <a:lnSpc>
                <a:spcPct val="8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ts val="1800"/>
              <a:buFont typeface="Wingdings 2" panose="05020102010507070707" pitchFamily="18" charset="2"/>
              <a:buChar char=""/>
            </a:pP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Essas alterações podem ser usadas na inserção e eliminação também.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65CEA245-8E8F-496C-B13F-B5F0B8C6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9F62ECA-B04F-4634-8D40-1BD80EA55C2E}"/>
              </a:ext>
            </a:extLst>
          </p:cNvPr>
          <p:cNvSpPr txBox="1">
            <a:spLocks/>
          </p:cNvSpPr>
          <p:nvPr/>
        </p:nvSpPr>
        <p:spPr>
          <a:xfrm>
            <a:off x="2961373" y="5370677"/>
            <a:ext cx="9144000" cy="14055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b="1" dirty="0">
                <a:latin typeface="Century Gothic" panose="020B0502020202020204" pitchFamily="34" charset="0"/>
              </a:rPr>
              <a:t>Prof. </a:t>
            </a:r>
            <a:r>
              <a:rPr lang="pt-BR" sz="2400" b="1" dirty="0" err="1">
                <a:latin typeface="Century Gothic" panose="020B0502020202020204" pitchFamily="34" charset="0"/>
              </a:rPr>
              <a:t>Drª</a:t>
            </a:r>
            <a:r>
              <a:rPr lang="pt-BR" sz="2400" b="1" dirty="0">
                <a:latin typeface="Century Gothic" panose="020B0502020202020204" pitchFamily="34" charset="0"/>
              </a:rPr>
              <a:t> Karem D. </a:t>
            </a:r>
            <a:r>
              <a:rPr lang="pt-BR" sz="2400" b="1" dirty="0" err="1">
                <a:latin typeface="Century Gothic" panose="020B0502020202020204" pitchFamily="34" charset="0"/>
              </a:rPr>
              <a:t>Marcomini</a:t>
            </a:r>
            <a:endParaRPr lang="pt-BR" sz="2400" b="1" dirty="0">
              <a:latin typeface="Century Gothic" panose="020B0502020202020204" pitchFamily="34" charset="0"/>
            </a:endParaRPr>
          </a:p>
          <a:p>
            <a:pPr algn="r"/>
            <a:r>
              <a:rPr lang="pt-BR" sz="2000" dirty="0">
                <a:latin typeface="Century Gothic" panose="020B0502020202020204" pitchFamily="34" charset="0"/>
              </a:rPr>
              <a:t>Contato: karem.marcomini@docente.unip.br</a:t>
            </a:r>
          </a:p>
          <a:p>
            <a:pPr algn="r"/>
            <a:r>
              <a:rPr lang="pt-BR" sz="20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Aula 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17D3B3-E99F-4DDC-9605-53AD010F51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8" b="25283"/>
          <a:stretch/>
        </p:blipFill>
        <p:spPr>
          <a:xfrm>
            <a:off x="9408985" y="97318"/>
            <a:ext cx="2717134" cy="928842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0F07E5CF-7730-499D-9B72-F4FF68969985}"/>
              </a:ext>
            </a:extLst>
          </p:cNvPr>
          <p:cNvGrpSpPr/>
          <p:nvPr/>
        </p:nvGrpSpPr>
        <p:grpSpPr>
          <a:xfrm>
            <a:off x="789205" y="1812765"/>
            <a:ext cx="10502501" cy="2576574"/>
            <a:chOff x="799365" y="2153003"/>
            <a:chExt cx="10502501" cy="257657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8956D78-0E1A-4EDB-B697-C85CE7B783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9365" y="2164123"/>
              <a:ext cx="1163999" cy="1104995"/>
              <a:chOff x="616017" y="5005138"/>
              <a:chExt cx="992399" cy="500514"/>
            </a:xfrm>
          </p:grpSpPr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B321F2F0-9211-4292-8C61-F9907D4BFEE5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88" name="Retângulo 87">
                  <a:extLst>
                    <a:ext uri="{FF2B5EF4-FFF2-40B4-BE49-F238E27FC236}">
                      <a16:creationId xmlns:a16="http://schemas.microsoft.com/office/drawing/2014/main" id="{B2051A39-7224-464F-A7B5-3B5915F732D4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/>
                  <a:r>
                    <a:rPr lang="pt-BR" sz="1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E</a:t>
                  </a:r>
                </a:p>
              </p:txBody>
            </p:sp>
            <p:cxnSp>
              <p:nvCxnSpPr>
                <p:cNvPr id="89" name="Conector reto 88">
                  <a:extLst>
                    <a:ext uri="{FF2B5EF4-FFF2-40B4-BE49-F238E27FC236}">
                      <a16:creationId xmlns:a16="http://schemas.microsoft.com/office/drawing/2014/main" id="{808459F5-C87D-4EE2-95B3-261A2FE49FB5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Conector de Seta Reta 86">
                <a:extLst>
                  <a:ext uri="{FF2B5EF4-FFF2-40B4-BE49-F238E27FC236}">
                    <a16:creationId xmlns:a16="http://schemas.microsoft.com/office/drawing/2014/main" id="{DE2626A5-DE2B-457C-9D10-8D9F2E1AECFC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BBF6976-0DF9-41AA-9EA3-2A79D77321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87557" y="2158563"/>
              <a:ext cx="1163999" cy="1104995"/>
              <a:chOff x="616017" y="5005138"/>
              <a:chExt cx="992399" cy="500514"/>
            </a:xfrm>
          </p:grpSpPr>
          <p:grpSp>
            <p:nvGrpSpPr>
              <p:cNvPr id="82" name="Agrupar 81">
                <a:extLst>
                  <a:ext uri="{FF2B5EF4-FFF2-40B4-BE49-F238E27FC236}">
                    <a16:creationId xmlns:a16="http://schemas.microsoft.com/office/drawing/2014/main" id="{59DD6C42-D06F-44A1-973C-DD7DA5257C43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84" name="Retângulo 83">
                  <a:extLst>
                    <a:ext uri="{FF2B5EF4-FFF2-40B4-BE49-F238E27FC236}">
                      <a16:creationId xmlns:a16="http://schemas.microsoft.com/office/drawing/2014/main" id="{6AD952DB-96A5-4FB8-84E9-13196768A4CF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/>
                  <a:r>
                    <a:rPr lang="pt-BR" sz="24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S</a:t>
                  </a:r>
                </a:p>
              </p:txBody>
            </p:sp>
            <p:cxnSp>
              <p:nvCxnSpPr>
                <p:cNvPr id="85" name="Conector reto 84">
                  <a:extLst>
                    <a:ext uri="{FF2B5EF4-FFF2-40B4-BE49-F238E27FC236}">
                      <a16:creationId xmlns:a16="http://schemas.microsoft.com/office/drawing/2014/main" id="{5E0C1A9C-6084-435D-8081-12D93EC6296F}"/>
                    </a:ext>
                  </a:extLst>
                </p:cNvPr>
                <p:cNvCxnSpPr/>
                <p:nvPr/>
              </p:nvCxnSpPr>
              <p:spPr>
                <a:xfrm>
                  <a:off x="1245300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ector de Seta Reta 82">
                <a:extLst>
                  <a:ext uri="{FF2B5EF4-FFF2-40B4-BE49-F238E27FC236}">
                    <a16:creationId xmlns:a16="http://schemas.microsoft.com/office/drawing/2014/main" id="{97388E9B-E933-4057-A50A-E3CCD8BC75F9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439A05-AAF1-4101-A5D5-CB9E10B251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7492" y="2169683"/>
              <a:ext cx="1163999" cy="1104995"/>
              <a:chOff x="616017" y="5005138"/>
              <a:chExt cx="992399" cy="500514"/>
            </a:xfrm>
          </p:grpSpPr>
          <p:grpSp>
            <p:nvGrpSpPr>
              <p:cNvPr id="78" name="Agrupar 77">
                <a:extLst>
                  <a:ext uri="{FF2B5EF4-FFF2-40B4-BE49-F238E27FC236}">
                    <a16:creationId xmlns:a16="http://schemas.microsoft.com/office/drawing/2014/main" id="{DD01E88E-DBA5-4F9D-9475-F0E5A8814CAC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80" name="Retângulo 79">
                  <a:extLst>
                    <a:ext uri="{FF2B5EF4-FFF2-40B4-BE49-F238E27FC236}">
                      <a16:creationId xmlns:a16="http://schemas.microsoft.com/office/drawing/2014/main" id="{2127EB4C-E512-4458-9927-717BA48BAC13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3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T</a:t>
                  </a:r>
                </a:p>
              </p:txBody>
            </p:sp>
            <p:cxnSp>
              <p:nvCxnSpPr>
                <p:cNvPr id="81" name="Conector reto 80">
                  <a:extLst>
                    <a:ext uri="{FF2B5EF4-FFF2-40B4-BE49-F238E27FC236}">
                      <a16:creationId xmlns:a16="http://schemas.microsoft.com/office/drawing/2014/main" id="{7D31B50E-2B51-456F-929B-6AB2F23FEBAD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ector de Seta Reta 78">
                <a:extLst>
                  <a:ext uri="{FF2B5EF4-FFF2-40B4-BE49-F238E27FC236}">
                    <a16:creationId xmlns:a16="http://schemas.microsoft.com/office/drawing/2014/main" id="{370DDD6C-8210-4A5F-AD36-A1C0739AC9B6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A0527A9D-C7EA-45E4-BC42-2E5A8D584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75684" y="2164123"/>
              <a:ext cx="1163999" cy="1104995"/>
              <a:chOff x="616017" y="5005138"/>
              <a:chExt cx="992399" cy="500514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D7EB8692-B003-42C0-8CD0-987D90E6C378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76" name="Retângulo 75">
                  <a:extLst>
                    <a:ext uri="{FF2B5EF4-FFF2-40B4-BE49-F238E27FC236}">
                      <a16:creationId xmlns:a16="http://schemas.microsoft.com/office/drawing/2014/main" id="{DF6DDC76-AE91-45C1-BD51-D3032B1071B5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R</a:t>
                  </a:r>
                </a:p>
              </p:txBody>
            </p:sp>
            <p:cxnSp>
              <p:nvCxnSpPr>
                <p:cNvPr id="77" name="Conector reto 76">
                  <a:extLst>
                    <a:ext uri="{FF2B5EF4-FFF2-40B4-BE49-F238E27FC236}">
                      <a16:creationId xmlns:a16="http://schemas.microsoft.com/office/drawing/2014/main" id="{11865EA6-40A2-4076-8765-2A24889AC752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ector de Seta Reta 74">
                <a:extLst>
                  <a:ext uri="{FF2B5EF4-FFF2-40B4-BE49-F238E27FC236}">
                    <a16:creationId xmlns:a16="http://schemas.microsoft.com/office/drawing/2014/main" id="{D0FB03BC-49CF-4B25-9AFE-991D4C6CF0FF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0AB09F8B-31CD-46C8-B2EB-915DCC4D27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75619" y="2158563"/>
              <a:ext cx="1163999" cy="1104995"/>
              <a:chOff x="616017" y="5005138"/>
              <a:chExt cx="992399" cy="50051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A5579E4B-FC36-4DF9-9975-2DF87EDEA449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72" name="Retângulo 71">
                  <a:extLst>
                    <a:ext uri="{FF2B5EF4-FFF2-40B4-BE49-F238E27FC236}">
                      <a16:creationId xmlns:a16="http://schemas.microsoft.com/office/drawing/2014/main" id="{18C08D51-67BB-4F64-9BA1-51650CC0FD9E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U</a:t>
                  </a:r>
                </a:p>
              </p:txBody>
            </p:sp>
            <p:cxnSp>
              <p:nvCxnSpPr>
                <p:cNvPr id="73" name="Conector reto 72">
                  <a:extLst>
                    <a:ext uri="{FF2B5EF4-FFF2-40B4-BE49-F238E27FC236}">
                      <a16:creationId xmlns:a16="http://schemas.microsoft.com/office/drawing/2014/main" id="{4724B010-A5BA-459F-A366-F22244C0F3DE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Conector de Seta Reta 70">
                <a:extLst>
                  <a:ext uri="{FF2B5EF4-FFF2-40B4-BE49-F238E27FC236}">
                    <a16:creationId xmlns:a16="http://schemas.microsoft.com/office/drawing/2014/main" id="{C3B37FA3-156B-4BAA-8ECC-2A378B4F67BD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9854B0D-357F-4393-BA9E-D3A455F9E9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3811" y="2153003"/>
              <a:ext cx="1163999" cy="1104995"/>
              <a:chOff x="616017" y="5005138"/>
              <a:chExt cx="992399" cy="500514"/>
            </a:xfrm>
          </p:grpSpPr>
          <p:grpSp>
            <p:nvGrpSpPr>
              <p:cNvPr id="66" name="Agrupar 65">
                <a:extLst>
                  <a:ext uri="{FF2B5EF4-FFF2-40B4-BE49-F238E27FC236}">
                    <a16:creationId xmlns:a16="http://schemas.microsoft.com/office/drawing/2014/main" id="{98D0021E-3516-4CEB-9AAF-0E9CB92D01C1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6556059B-5CE8-4B95-90C0-58006CA02901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3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T</a:t>
                  </a:r>
                </a:p>
              </p:txBody>
            </p:sp>
            <p:cxnSp>
              <p:nvCxnSpPr>
                <p:cNvPr id="69" name="Conector reto 68">
                  <a:extLst>
                    <a:ext uri="{FF2B5EF4-FFF2-40B4-BE49-F238E27FC236}">
                      <a16:creationId xmlns:a16="http://schemas.microsoft.com/office/drawing/2014/main" id="{C3B5072F-8991-4D6C-8D9E-52D9BE4A4B39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42955EB6-96DF-4ECB-B6CB-F57700D80E08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7CF62350-9AE5-4EA3-9A48-22873856C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63746" y="2164123"/>
              <a:ext cx="1163999" cy="1104995"/>
              <a:chOff x="616017" y="5005138"/>
              <a:chExt cx="992399" cy="500514"/>
            </a:xfrm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BAC73E57-E924-44BE-8F99-8DB4EEB6281A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64" name="Retângulo 63">
                  <a:extLst>
                    <a:ext uri="{FF2B5EF4-FFF2-40B4-BE49-F238E27FC236}">
                      <a16:creationId xmlns:a16="http://schemas.microsoft.com/office/drawing/2014/main" id="{E198923E-E705-4BDA-8644-0A92BC05E67E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U</a:t>
                  </a:r>
                </a:p>
              </p:txBody>
            </p:sp>
            <p:cxnSp>
              <p:nvCxnSpPr>
                <p:cNvPr id="65" name="Conector reto 64">
                  <a:extLst>
                    <a:ext uri="{FF2B5EF4-FFF2-40B4-BE49-F238E27FC236}">
                      <a16:creationId xmlns:a16="http://schemas.microsoft.com/office/drawing/2014/main" id="{08C20C4C-F322-4074-A0FB-2A7621701D29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de Seta Reta 62">
                <a:extLst>
                  <a:ext uri="{FF2B5EF4-FFF2-40B4-BE49-F238E27FC236}">
                    <a16:creationId xmlns:a16="http://schemas.microsoft.com/office/drawing/2014/main" id="{044F0EB9-3DA6-44A4-98E7-8791B9FF2C99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D48DC4FA-B9DA-4F22-AE9D-54C315585D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51938" y="2158553"/>
              <a:ext cx="1163999" cy="1105005"/>
              <a:chOff x="616017" y="5005138"/>
              <a:chExt cx="992399" cy="500519"/>
            </a:xfrm>
          </p:grpSpPr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A87FBDF4-8085-4888-9655-3B96459B884F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9"/>
                <a:chOff x="616017" y="5005138"/>
                <a:chExt cx="789316" cy="500519"/>
              </a:xfrm>
            </p:grpSpPr>
            <p:sp>
              <p:nvSpPr>
                <p:cNvPr id="60" name="Retângulo 59">
                  <a:extLst>
                    <a:ext uri="{FF2B5EF4-FFF2-40B4-BE49-F238E27FC236}">
                      <a16:creationId xmlns:a16="http://schemas.microsoft.com/office/drawing/2014/main" id="{CB627424-C16F-4E3A-B918-FBE944C8BFAB}"/>
                    </a:ext>
                  </a:extLst>
                </p:cNvPr>
                <p:cNvSpPr/>
                <p:nvPr/>
              </p:nvSpPr>
              <p:spPr>
                <a:xfrm>
                  <a:off x="616017" y="5005143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R</a:t>
                  </a:r>
                </a:p>
              </p:txBody>
            </p:sp>
            <p:cxnSp>
              <p:nvCxnSpPr>
                <p:cNvPr id="61" name="Conector reto 60">
                  <a:extLst>
                    <a:ext uri="{FF2B5EF4-FFF2-40B4-BE49-F238E27FC236}">
                      <a16:creationId xmlns:a16="http://schemas.microsoft.com/office/drawing/2014/main" id="{98422488-7640-42A3-9604-C146D17CAA31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Conector de Seta Reta 58">
                <a:extLst>
                  <a:ext uri="{FF2B5EF4-FFF2-40B4-BE49-F238E27FC236}">
                    <a16:creationId xmlns:a16="http://schemas.microsoft.com/office/drawing/2014/main" id="{EA3B92F8-7F5D-4872-A542-C593B5066171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01F24803-21BB-4BE5-827E-1A8E4884CC84}"/>
                </a:ext>
              </a:extLst>
            </p:cNvPr>
            <p:cNvGrpSpPr/>
            <p:nvPr/>
          </p:nvGrpSpPr>
          <p:grpSpPr>
            <a:xfrm>
              <a:off x="10376066" y="2164118"/>
              <a:ext cx="925800" cy="1104995"/>
              <a:chOff x="616017" y="5005138"/>
              <a:chExt cx="789316" cy="500514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9C87D482-8048-4B60-9476-EE768C7E9F02}"/>
                  </a:ext>
                </a:extLst>
              </p:cNvPr>
              <p:cNvSpPr/>
              <p:nvPr/>
            </p:nvSpPr>
            <p:spPr>
              <a:xfrm>
                <a:off x="616017" y="5005138"/>
                <a:ext cx="789316" cy="500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72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+mj-ea"/>
                    <a:cs typeface="+mj-cs"/>
                  </a:rPr>
                  <a:t>A</a:t>
                </a:r>
              </a:p>
            </p:txBody>
          </p: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D7C30702-0C9A-43C4-B73C-12A57A7F47B7}"/>
                  </a:ext>
                </a:extLst>
              </p:cNvPr>
              <p:cNvCxnSpPr/>
              <p:nvPr/>
            </p:nvCxnSpPr>
            <p:spPr>
              <a:xfrm>
                <a:off x="1254261" y="5005138"/>
                <a:ext cx="0" cy="50051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39B63D9-0848-462E-9743-7151848D8C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5979" y="3619020"/>
              <a:ext cx="1163999" cy="1104997"/>
              <a:chOff x="616017" y="5005138"/>
              <a:chExt cx="992399" cy="500515"/>
            </a:xfrm>
          </p:grpSpPr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5799769F-70CD-477B-A10F-4E04BD3C641F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5"/>
                <a:chOff x="616017" y="5005138"/>
                <a:chExt cx="789316" cy="500515"/>
              </a:xfrm>
            </p:grpSpPr>
            <p:sp>
              <p:nvSpPr>
                <p:cNvPr id="54" name="Retângulo 53">
                  <a:extLst>
                    <a:ext uri="{FF2B5EF4-FFF2-40B4-BE49-F238E27FC236}">
                      <a16:creationId xmlns:a16="http://schemas.microsoft.com/office/drawing/2014/main" id="{31FACC13-9540-4A1A-9E7E-A227C6759AC2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0"/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D</a:t>
                  </a:r>
                </a:p>
              </p:txBody>
            </p:sp>
            <p:cxnSp>
              <p:nvCxnSpPr>
                <p:cNvPr id="55" name="Conector reto 54">
                  <a:extLst>
                    <a:ext uri="{FF2B5EF4-FFF2-40B4-BE49-F238E27FC236}">
                      <a16:creationId xmlns:a16="http://schemas.microsoft.com/office/drawing/2014/main" id="{3B6BB214-36CE-4638-BC22-EB0E9F834149}"/>
                    </a:ext>
                  </a:extLst>
                </p:cNvPr>
                <p:cNvCxnSpPr/>
                <p:nvPr/>
              </p:nvCxnSpPr>
              <p:spPr>
                <a:xfrm>
                  <a:off x="1254261" y="5005139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de Seta Reta 52">
                <a:extLst>
                  <a:ext uri="{FF2B5EF4-FFF2-40B4-BE49-F238E27FC236}">
                    <a16:creationId xmlns:a16="http://schemas.microsoft.com/office/drawing/2014/main" id="{21CB4986-B45A-4E48-AE6D-32EAF970F657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F6256968-01CB-4B81-96BC-2D1546E748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4171" y="3613462"/>
              <a:ext cx="1163999" cy="1104995"/>
              <a:chOff x="616017" y="5005138"/>
              <a:chExt cx="992399" cy="500514"/>
            </a:xfrm>
          </p:grpSpPr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3508E334-D611-4DEA-A767-9F3E897ADADE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50" name="Retângulo 49">
                  <a:extLst>
                    <a:ext uri="{FF2B5EF4-FFF2-40B4-BE49-F238E27FC236}">
                      <a16:creationId xmlns:a16="http://schemas.microsoft.com/office/drawing/2014/main" id="{41FC77AF-7180-41B8-89C1-B530AF6DF1A7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 </a:t>
                  </a:r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E</a:t>
                  </a:r>
                </a:p>
              </p:txBody>
            </p:sp>
            <p:cxnSp>
              <p:nvCxnSpPr>
                <p:cNvPr id="51" name="Conector reto 50">
                  <a:extLst>
                    <a:ext uri="{FF2B5EF4-FFF2-40B4-BE49-F238E27FC236}">
                      <a16:creationId xmlns:a16="http://schemas.microsoft.com/office/drawing/2014/main" id="{DA8F1B0A-D5CC-4EB3-9219-4541064FCB5D}"/>
                    </a:ext>
                  </a:extLst>
                </p:cNvPr>
                <p:cNvCxnSpPr/>
                <p:nvPr/>
              </p:nvCxnSpPr>
              <p:spPr>
                <a:xfrm>
                  <a:off x="1245300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91788B79-0805-443C-83BC-6DBC881D8AA9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9342FC05-2AEA-4F9A-95B0-2ADC2EE269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4106" y="3624582"/>
              <a:ext cx="1163999" cy="1104995"/>
              <a:chOff x="616017" y="5005138"/>
              <a:chExt cx="992399" cy="500514"/>
            </a:xfrm>
          </p:grpSpPr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1CB2B0B8-DD02-40DD-8306-E3EAFED7A55D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46" name="Retângulo 45">
                  <a:extLst>
                    <a:ext uri="{FF2B5EF4-FFF2-40B4-BE49-F238E27FC236}">
                      <a16:creationId xmlns:a16="http://schemas.microsoft.com/office/drawing/2014/main" id="{2883DCF7-8F74-459C-B9E8-19E7CACDE8E3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pt-BR" sz="7200" b="1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endParaRPr>
                </a:p>
              </p:txBody>
            </p:sp>
            <p:cxnSp>
              <p:nvCxnSpPr>
                <p:cNvPr id="47" name="Conector reto 46">
                  <a:extLst>
                    <a:ext uri="{FF2B5EF4-FFF2-40B4-BE49-F238E27FC236}">
                      <a16:creationId xmlns:a16="http://schemas.microsoft.com/office/drawing/2014/main" id="{37E06E5B-0FD1-4055-A723-4E9190E32B38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Conector de Seta Reta 44">
                <a:extLst>
                  <a:ext uri="{FF2B5EF4-FFF2-40B4-BE49-F238E27FC236}">
                    <a16:creationId xmlns:a16="http://schemas.microsoft.com/office/drawing/2014/main" id="{7B35A337-3E87-40FE-AA9F-D3A475BB928C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82079B2A-6977-455F-AE3B-B8B816D608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2298" y="3619022"/>
              <a:ext cx="1163999" cy="1104995"/>
              <a:chOff x="616017" y="5005138"/>
              <a:chExt cx="992399" cy="500514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E1534300-C3A1-4886-A7A4-FB5A438A6AC6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id="{028DE0BB-238B-45C9-A44F-A65D2FDB36D0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D</a:t>
                  </a:r>
                </a:p>
              </p:txBody>
            </p:sp>
            <p:cxnSp>
              <p:nvCxnSpPr>
                <p:cNvPr id="43" name="Conector reto 42">
                  <a:extLst>
                    <a:ext uri="{FF2B5EF4-FFF2-40B4-BE49-F238E27FC236}">
                      <a16:creationId xmlns:a16="http://schemas.microsoft.com/office/drawing/2014/main" id="{34F8E10F-DC7F-4350-BD39-2051A55C3D2C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ector de Seta Reta 40">
                <a:extLst>
                  <a:ext uri="{FF2B5EF4-FFF2-40B4-BE49-F238E27FC236}">
                    <a16:creationId xmlns:a16="http://schemas.microsoft.com/office/drawing/2014/main" id="{4AB5095C-DC4D-444B-8C97-129E80342E8B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22950D7D-7FC0-46D7-92D1-ECDE3634AA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2233" y="3613462"/>
              <a:ext cx="1163999" cy="1104995"/>
              <a:chOff x="616017" y="5005138"/>
              <a:chExt cx="992399" cy="500514"/>
            </a:xfrm>
          </p:grpSpPr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5DC45BB7-3049-4BB0-BD3B-3EDE976E26D0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5EA81AA3-CA69-4CD9-B955-5A71A0402720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A</a:t>
                  </a:r>
                </a:p>
              </p:txBody>
            </p:sp>
            <p:cxnSp>
              <p:nvCxnSpPr>
                <p:cNvPr id="39" name="Conector reto 38">
                  <a:extLst>
                    <a:ext uri="{FF2B5EF4-FFF2-40B4-BE49-F238E27FC236}">
                      <a16:creationId xmlns:a16="http://schemas.microsoft.com/office/drawing/2014/main" id="{F9CE0EE9-6BBD-4F12-9DE4-BF9A3ACF1897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onector de Seta Reta 36">
                <a:extLst>
                  <a:ext uri="{FF2B5EF4-FFF2-40B4-BE49-F238E27FC236}">
                    <a16:creationId xmlns:a16="http://schemas.microsoft.com/office/drawing/2014/main" id="{C82F216B-200D-4E6B-836A-09577414043E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AF82B10E-F08D-40D2-AF78-0F351508E2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0425" y="3607902"/>
              <a:ext cx="1163999" cy="1104995"/>
              <a:chOff x="616017" y="5005138"/>
              <a:chExt cx="992399" cy="500514"/>
            </a:xfrm>
          </p:grpSpPr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6450FF7F-D605-4826-855C-E0F67521AB8A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C10E2688-A7FD-4C92-85DC-4511A82AB9B6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72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D</a:t>
                  </a:r>
                </a:p>
              </p:txBody>
            </p:sp>
            <p:cxnSp>
              <p:nvCxnSpPr>
                <p:cNvPr id="35" name="Conector reto 34">
                  <a:extLst>
                    <a:ext uri="{FF2B5EF4-FFF2-40B4-BE49-F238E27FC236}">
                      <a16:creationId xmlns:a16="http://schemas.microsoft.com/office/drawing/2014/main" id="{4E6D9AC1-0818-463F-866C-76255426A013}"/>
                    </a:ext>
                  </a:extLst>
                </p:cNvPr>
                <p:cNvCxnSpPr/>
                <p:nvPr/>
              </p:nvCxnSpPr>
              <p:spPr>
                <a:xfrm>
                  <a:off x="1254261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977596B6-F70D-4C85-BA95-B0B735333DA1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4A1EC3A2-4F3D-49E2-A052-534C80A2CA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90360" y="3619022"/>
              <a:ext cx="1163999" cy="1104995"/>
              <a:chOff x="616017" y="5005138"/>
              <a:chExt cx="992399" cy="500514"/>
            </a:xfrm>
          </p:grpSpPr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BA9D853E-A498-429A-A87F-3FA303012982}"/>
                  </a:ext>
                </a:extLst>
              </p:cNvPr>
              <p:cNvGrpSpPr/>
              <p:nvPr/>
            </p:nvGrpSpPr>
            <p:grpSpPr>
              <a:xfrm>
                <a:off x="616017" y="5005138"/>
                <a:ext cx="789316" cy="500514"/>
                <a:chOff x="616017" y="5005138"/>
                <a:chExt cx="789316" cy="500514"/>
              </a:xfrm>
            </p:grpSpPr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8B12C407-D5C9-46D7-BFB6-179CA1A00224}"/>
                    </a:ext>
                  </a:extLst>
                </p:cNvPr>
                <p:cNvSpPr/>
                <p:nvPr/>
              </p:nvSpPr>
              <p:spPr>
                <a:xfrm>
                  <a:off x="616017" y="5005138"/>
                  <a:ext cx="789316" cy="5005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66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  <a:ea typeface="+mj-ea"/>
                      <a:cs typeface="+mj-cs"/>
                    </a:rPr>
                    <a:t>O</a:t>
                  </a:r>
                </a:p>
              </p:txBody>
            </p: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36E8A592-6760-4860-ACE7-68B3F89C834F}"/>
                    </a:ext>
                  </a:extLst>
                </p:cNvPr>
                <p:cNvCxnSpPr/>
                <p:nvPr/>
              </p:nvCxnSpPr>
              <p:spPr>
                <a:xfrm>
                  <a:off x="1280247" y="5005138"/>
                  <a:ext cx="0" cy="50051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Conector de Seta Reta 28">
                <a:extLst>
                  <a:ext uri="{FF2B5EF4-FFF2-40B4-BE49-F238E27FC236}">
                    <a16:creationId xmlns:a16="http://schemas.microsoft.com/office/drawing/2014/main" id="{0080B114-66E2-4733-8CEB-0A05DED9EF97}"/>
                  </a:ext>
                </a:extLst>
              </p:cNvPr>
              <p:cNvCxnSpPr/>
              <p:nvPr/>
            </p:nvCxnSpPr>
            <p:spPr>
              <a:xfrm>
                <a:off x="1301488" y="5255393"/>
                <a:ext cx="306928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CA61D947-A63D-4336-B153-C3B1730A34EF}"/>
                </a:ext>
              </a:extLst>
            </p:cNvPr>
            <p:cNvGrpSpPr/>
            <p:nvPr/>
          </p:nvGrpSpPr>
          <p:grpSpPr>
            <a:xfrm>
              <a:off x="9178552" y="3613462"/>
              <a:ext cx="925800" cy="1104995"/>
              <a:chOff x="616017" y="5005138"/>
              <a:chExt cx="789316" cy="500514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836E244-75AB-4ECB-994D-D5BCFB3F1D03}"/>
                  </a:ext>
                </a:extLst>
              </p:cNvPr>
              <p:cNvSpPr/>
              <p:nvPr/>
            </p:nvSpPr>
            <p:spPr>
              <a:xfrm>
                <a:off x="616017" y="5005138"/>
                <a:ext cx="789316" cy="500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24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+mj-ea"/>
                    <a:cs typeface="+mj-cs"/>
                  </a:rPr>
                  <a:t> </a:t>
                </a:r>
                <a:r>
                  <a:rPr lang="pt-BR" sz="72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+mj-ea"/>
                    <a:cs typeface="+mj-cs"/>
                  </a:rPr>
                  <a:t>S</a:t>
                </a:r>
                <a:endParaRPr lang="pt-BR" sz="6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ea typeface="+mj-ea"/>
                  <a:cs typeface="+mj-cs"/>
                </a:endParaRPr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D223893F-0946-4C0B-8432-696A47FB1349}"/>
                  </a:ext>
                </a:extLst>
              </p:cNvPr>
              <p:cNvCxnSpPr/>
              <p:nvPr/>
            </p:nvCxnSpPr>
            <p:spPr>
              <a:xfrm>
                <a:off x="1254261" y="5005138"/>
                <a:ext cx="0" cy="50051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9067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LISTAS ENCADEADAS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 fontScale="85000" lnSpcReduction="20000"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 lista  é constituída de células.</a:t>
            </a: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Estrutura de tamanho variável que utiliza apenas a quantidade de memória que precisa.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 utilizar posições não contíguas de memória.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Cada célula contém um item da lista e um ponteiro para a célula seguinte.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É possível inserir e retirar elementos sem necessidade de deslocar os itens seguintes da lista.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As operações de inserção e remoção no meio da lista podem ser mais eficientes.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Não é necessário informar o número de elementos em tempo de compilação.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004B68-14B2-45DE-96EF-3CEAE00C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124" y="84721"/>
            <a:ext cx="3672000" cy="229761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0610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LISTAS ENCADEADAS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 fontScale="92500" lnSpcReduction="10000"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Vantagens:</a:t>
            </a: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A memória é alocada e liberada quando necessário.</a:t>
            </a: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A alocação dinâmica nos oferece a necessária flexibilidade para mantermos, sem um grande número de movimentações de nós na lista, a estrutura devidamente ordenada a cada inserção e/ou retirada de elemento.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Desvantagem:</a:t>
            </a: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Maior grau de complexidade de implementação.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Aplicações:</a:t>
            </a: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São adequadas para aplicações onde não é possível prever a demanda por memória, permitindo a manipulação de quantidades imprevisíveis de dados, de qualquer formato.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54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LISTAS ENCADEADAS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Início da Lista:</a:t>
            </a: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O início da lista é estabelecido por um ponteiro para o 1</a:t>
            </a:r>
            <a:r>
              <a:rPr lang="pt-BR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nó da lista.</a:t>
            </a: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Caso a lista esteja vazia, inicialmente o ponteiro aponta para </a:t>
            </a:r>
            <a:r>
              <a:rPr lang="pt-BR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NULL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Criando a Lista:</a:t>
            </a: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Inicialmente, declara-se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dois ponteiros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, um para 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início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e outro para 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fim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da lista.</a:t>
            </a: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O ponteiro para o fim da lista permite realizar inserções sem que seja necessário percorrer toda a lista.</a:t>
            </a:r>
          </a:p>
          <a:p>
            <a:pPr marL="81438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Inicialmente, como a lista está vazia, ambos apontam para NULL.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3E58C60-C19D-E361-D0F2-D1C5637B5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77" y="1349676"/>
            <a:ext cx="5681681" cy="109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9D2F5A7-D8F1-C928-FAFA-A644CF5D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872" y="5935804"/>
            <a:ext cx="2673128" cy="76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92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LISTAS ENCADEADAS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Um</a:t>
            </a: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detalhe importante é quanto as posições:</a:t>
            </a:r>
          </a:p>
          <a:p>
            <a:pPr marL="63150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150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Na implementação com vetores, uma posição é um valor inteiro entre 0 e o campo </a:t>
            </a:r>
            <a:r>
              <a:rPr lang="pt-BR" sz="26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fim</a:t>
            </a:r>
            <a:r>
              <a:rPr lang="pt-B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1508" lvl="1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Com listas encadeadas, uma posição passa ser uma variável (ponteiro) que aponta um determinado nó da lista.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LISTAS – 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 fontScale="92500" lnSpcReduction="20000"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Criar lista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Inserir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item (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primeira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posição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Inserir item (última posição)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Inserir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item (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determinada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posição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pt-B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Buscar item (determinada posição)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Buscar item (determinado elemento)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Remover item (primeira posição)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Remover item (última posição)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Remover item (determinada posição)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Remover item (determinado elemento)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Contar número de itens</a:t>
            </a: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Imprimir lista.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87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Adiciona na primeira posição.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8B7E4BC-3105-483F-9AF8-FF085119EC66}"/>
                  </a:ext>
                </a:extLst>
              </p:cNvPr>
              <p:cNvSpPr txBox="1"/>
              <p:nvPr/>
            </p:nvSpPr>
            <p:spPr>
              <a:xfrm>
                <a:off x="5387441" y="2307825"/>
                <a:ext cx="3013334" cy="480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𝑛𝑢𝑙𝑙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8B7E4BC-3105-483F-9AF8-FF085119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441" y="2307825"/>
                <a:ext cx="3013334" cy="480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49F18E2E-62B8-4A8A-A296-01E6FBCFB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28322"/>
              </p:ext>
            </p:extLst>
          </p:nvPr>
        </p:nvGraphicFramePr>
        <p:xfrm>
          <a:off x="6956320" y="4130408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D9FE3A8-A7F9-4C24-AF5B-8622D6D9F28D}"/>
              </a:ext>
            </a:extLst>
          </p:cNvPr>
          <p:cNvGrpSpPr/>
          <p:nvPr/>
        </p:nvGrpSpPr>
        <p:grpSpPr>
          <a:xfrm>
            <a:off x="7622676" y="4348952"/>
            <a:ext cx="395447" cy="433011"/>
            <a:chOff x="10292393" y="4239730"/>
            <a:chExt cx="691078" cy="656346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A2918FE-AF3E-492D-8059-C61C0886CDA2}"/>
                </a:ext>
              </a:extLst>
            </p:cNvPr>
            <p:cNvCxnSpPr/>
            <p:nvPr/>
          </p:nvCxnSpPr>
          <p:spPr>
            <a:xfrm>
              <a:off x="10292393" y="4272732"/>
              <a:ext cx="5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5E57218B-2707-4C30-A9FD-12019963549F}"/>
                </a:ext>
              </a:extLst>
            </p:cNvPr>
            <p:cNvCxnSpPr/>
            <p:nvPr/>
          </p:nvCxnSpPr>
          <p:spPr>
            <a:xfrm flipH="1">
              <a:off x="10810666" y="4239730"/>
              <a:ext cx="0" cy="540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71BE9A05-5A9A-4FAE-AFB5-EF80DCE02F51}"/>
                </a:ext>
              </a:extLst>
            </p:cNvPr>
            <p:cNvCxnSpPr/>
            <p:nvPr/>
          </p:nvCxnSpPr>
          <p:spPr>
            <a:xfrm>
              <a:off x="10623472" y="4796231"/>
              <a:ext cx="3599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881C90C-E2DA-4C3A-9B64-50C4A9A98482}"/>
                </a:ext>
              </a:extLst>
            </p:cNvPr>
            <p:cNvCxnSpPr/>
            <p:nvPr/>
          </p:nvCxnSpPr>
          <p:spPr>
            <a:xfrm>
              <a:off x="10702302" y="4896076"/>
              <a:ext cx="216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11B854FE-ACA0-4241-A406-380B4DD35943}"/>
              </a:ext>
            </a:extLst>
          </p:cNvPr>
          <p:cNvSpPr/>
          <p:nvPr/>
        </p:nvSpPr>
        <p:spPr>
          <a:xfrm>
            <a:off x="6973201" y="3735191"/>
            <a:ext cx="63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nova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4EDC1D4-5E70-4442-BC59-F86D41BF1D54}"/>
              </a:ext>
            </a:extLst>
          </p:cNvPr>
          <p:cNvCxnSpPr>
            <a:endCxn id="23" idx="1"/>
          </p:cNvCxnSpPr>
          <p:nvPr/>
        </p:nvCxnSpPr>
        <p:spPr>
          <a:xfrm flipV="1">
            <a:off x="6474283" y="4411706"/>
            <a:ext cx="482037" cy="370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00ECC309-7BD5-45E5-A69D-8BFD4C027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52680"/>
              </p:ext>
            </p:extLst>
          </p:nvPr>
        </p:nvGraphicFramePr>
        <p:xfrm>
          <a:off x="6301317" y="4788924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32" name="Retângulo 31">
            <a:extLst>
              <a:ext uri="{FF2B5EF4-FFF2-40B4-BE49-F238E27FC236}">
                <a16:creationId xmlns:a16="http://schemas.microsoft.com/office/drawing/2014/main" id="{329F6D17-8B0C-4928-9B54-29D99A25FA24}"/>
              </a:ext>
            </a:extLst>
          </p:cNvPr>
          <p:cNvSpPr/>
          <p:nvPr/>
        </p:nvSpPr>
        <p:spPr>
          <a:xfrm>
            <a:off x="1212695" y="3821864"/>
            <a:ext cx="3102131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lista.adicionaNoComeco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("E");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D6DAE5B-95FC-4F7C-8A6C-C528703C950E}"/>
              </a:ext>
            </a:extLst>
          </p:cNvPr>
          <p:cNvSpPr/>
          <p:nvPr/>
        </p:nvSpPr>
        <p:spPr>
          <a:xfrm>
            <a:off x="7053561" y="4227502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  <a:endParaRPr lang="pt-BR" dirty="0"/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F9FCFA97-73CB-4D06-AB77-1F5AA1E7C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73543"/>
              </p:ext>
            </p:extLst>
          </p:nvPr>
        </p:nvGraphicFramePr>
        <p:xfrm>
          <a:off x="6715301" y="4788924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36" name="Retângulo 35">
            <a:extLst>
              <a:ext uri="{FF2B5EF4-FFF2-40B4-BE49-F238E27FC236}">
                <a16:creationId xmlns:a16="http://schemas.microsoft.com/office/drawing/2014/main" id="{F332EB05-835D-41D4-9958-60EA32DF4C7C}"/>
              </a:ext>
            </a:extLst>
          </p:cNvPr>
          <p:cNvSpPr/>
          <p:nvPr/>
        </p:nvSpPr>
        <p:spPr>
          <a:xfrm>
            <a:off x="10017975" y="5884621"/>
            <a:ext cx="96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1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33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B264D0-C401-445F-A2F3-757FDDFFE0B0}"/>
              </a:ext>
            </a:extLst>
          </p:cNvPr>
          <p:cNvSpPr/>
          <p:nvPr/>
        </p:nvSpPr>
        <p:spPr>
          <a:xfrm>
            <a:off x="447676" y="428625"/>
            <a:ext cx="11410949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7F8E4-36D0-494C-A2B8-D55B099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8625"/>
            <a:ext cx="11325224" cy="132556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IMPLEMENTAÇÃO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EB4D-B422-49F6-AD70-8E0B81E8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038350"/>
            <a:ext cx="11320575" cy="4657724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7188" indent="-357188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Font typeface="Wingdings 2" panose="05020102010507070707" pitchFamily="18" charset="2"/>
              <a:buChar char=""/>
            </a:pP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Adiciona na primeira posição.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00C07B-4E51-4EF2-B2F8-1D46C99370EB}"/>
              </a:ext>
            </a:extLst>
          </p:cNvPr>
          <p:cNvSpPr/>
          <p:nvPr/>
        </p:nvSpPr>
        <p:spPr>
          <a:xfrm>
            <a:off x="447676" y="266700"/>
            <a:ext cx="3672000" cy="10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6636CB-2494-468F-A741-030AFC98AAB7}"/>
              </a:ext>
            </a:extLst>
          </p:cNvPr>
          <p:cNvSpPr/>
          <p:nvPr/>
        </p:nvSpPr>
        <p:spPr>
          <a:xfrm>
            <a:off x="4314826" y="266700"/>
            <a:ext cx="3672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35EA94-C053-4BD6-B713-BBA70D2108FB}"/>
              </a:ext>
            </a:extLst>
          </p:cNvPr>
          <p:cNvSpPr/>
          <p:nvPr/>
        </p:nvSpPr>
        <p:spPr>
          <a:xfrm>
            <a:off x="8181975" y="266700"/>
            <a:ext cx="3672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307DCE14-386F-4DD8-B749-193AA9069DA1}"/>
                  </a:ext>
                </a:extLst>
              </p:cNvPr>
              <p:cNvSpPr txBox="1"/>
              <p:nvPr/>
            </p:nvSpPr>
            <p:spPr>
              <a:xfrm>
                <a:off x="5163219" y="2162261"/>
                <a:ext cx="3013334" cy="480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𝑟𝑜𝑥𝑖𝑚𝑜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𝑒𝑙𝑒𝑚𝑒𝑛𝑡𝑜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307DCE14-386F-4DD8-B749-193AA906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19" y="2162261"/>
                <a:ext cx="3013334" cy="480196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937F0536-FEFE-4446-B335-FB8080DF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3738"/>
              </p:ext>
            </p:extLst>
          </p:nvPr>
        </p:nvGraphicFramePr>
        <p:xfrm>
          <a:off x="7582933" y="4050121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pSp>
        <p:nvGrpSpPr>
          <p:cNvPr id="39" name="Agrupar 38">
            <a:extLst>
              <a:ext uri="{FF2B5EF4-FFF2-40B4-BE49-F238E27FC236}">
                <a16:creationId xmlns:a16="http://schemas.microsoft.com/office/drawing/2014/main" id="{C0C65F05-AA28-484A-A65E-87281367A342}"/>
              </a:ext>
            </a:extLst>
          </p:cNvPr>
          <p:cNvGrpSpPr/>
          <p:nvPr/>
        </p:nvGrpSpPr>
        <p:grpSpPr>
          <a:xfrm>
            <a:off x="8249289" y="4268665"/>
            <a:ext cx="395447" cy="433011"/>
            <a:chOff x="10292393" y="4239730"/>
            <a:chExt cx="691078" cy="656346"/>
          </a:xfrm>
        </p:grpSpPr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FACDE91-25CF-4FDE-A9DC-8DE77E77F138}"/>
                </a:ext>
              </a:extLst>
            </p:cNvPr>
            <p:cNvCxnSpPr/>
            <p:nvPr/>
          </p:nvCxnSpPr>
          <p:spPr>
            <a:xfrm>
              <a:off x="10292393" y="4272732"/>
              <a:ext cx="5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57506170-A155-45D7-8548-FE28B11FECB2}"/>
                </a:ext>
              </a:extLst>
            </p:cNvPr>
            <p:cNvCxnSpPr/>
            <p:nvPr/>
          </p:nvCxnSpPr>
          <p:spPr>
            <a:xfrm flipH="1">
              <a:off x="10810666" y="4239730"/>
              <a:ext cx="0" cy="540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09D24691-5628-44F0-BD11-8616BE89A9F8}"/>
                </a:ext>
              </a:extLst>
            </p:cNvPr>
            <p:cNvCxnSpPr/>
            <p:nvPr/>
          </p:nvCxnSpPr>
          <p:spPr>
            <a:xfrm>
              <a:off x="10623472" y="4796231"/>
              <a:ext cx="35999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2A82DF07-2B4E-40E9-BB54-7709DDC2A5B7}"/>
                </a:ext>
              </a:extLst>
            </p:cNvPr>
            <p:cNvCxnSpPr/>
            <p:nvPr/>
          </p:nvCxnSpPr>
          <p:spPr>
            <a:xfrm>
              <a:off x="10702302" y="4896076"/>
              <a:ext cx="216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7FA5B952-700D-4F22-B06B-A358CD104F10}"/>
              </a:ext>
            </a:extLst>
          </p:cNvPr>
          <p:cNvSpPr/>
          <p:nvPr/>
        </p:nvSpPr>
        <p:spPr>
          <a:xfrm>
            <a:off x="6507160" y="3631858"/>
            <a:ext cx="63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nova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6A88641-AD81-427D-9682-959EB6DFE72E}"/>
              </a:ext>
            </a:extLst>
          </p:cNvPr>
          <p:cNvCxnSpPr/>
          <p:nvPr/>
        </p:nvCxnSpPr>
        <p:spPr>
          <a:xfrm flipV="1">
            <a:off x="6024362" y="4483875"/>
            <a:ext cx="482037" cy="370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ECFAC319-21E4-49D6-BE55-B591C4BBC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30848"/>
              </p:ext>
            </p:extLst>
          </p:nvPr>
        </p:nvGraphicFramePr>
        <p:xfrm>
          <a:off x="6334871" y="4850583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sp>
        <p:nvSpPr>
          <p:cNvPr id="47" name="Retângulo 46">
            <a:extLst>
              <a:ext uri="{FF2B5EF4-FFF2-40B4-BE49-F238E27FC236}">
                <a16:creationId xmlns:a16="http://schemas.microsoft.com/office/drawing/2014/main" id="{08D2D3FD-C0C5-4048-B446-51DF15FC50E0}"/>
              </a:ext>
            </a:extLst>
          </p:cNvPr>
          <p:cNvSpPr/>
          <p:nvPr/>
        </p:nvSpPr>
        <p:spPr>
          <a:xfrm>
            <a:off x="1309148" y="3816524"/>
            <a:ext cx="3102131" cy="3385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300"/>
              </a:spcAft>
              <a:buClr>
                <a:schemeClr val="accent1">
                  <a:lumMod val="75000"/>
                </a:schemeClr>
              </a:buClr>
              <a:buSzPts val="1800"/>
            </a:pPr>
            <a:r>
              <a:rPr lang="pt-BR" sz="1600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lista.adicionaNoComeco</a:t>
            </a:r>
            <a:r>
              <a:rPr lang="pt-BR" sz="1600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("A");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B50654A-1292-4D21-9E27-E716669FF723}"/>
              </a:ext>
            </a:extLst>
          </p:cNvPr>
          <p:cNvSpPr/>
          <p:nvPr/>
        </p:nvSpPr>
        <p:spPr>
          <a:xfrm>
            <a:off x="7680174" y="4147215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  <a:endParaRPr lang="pt-BR" dirty="0"/>
          </a:p>
        </p:txBody>
      </p:sp>
      <p:graphicFrame>
        <p:nvGraphicFramePr>
          <p:cNvPr id="49" name="Tabela 48">
            <a:extLst>
              <a:ext uri="{FF2B5EF4-FFF2-40B4-BE49-F238E27FC236}">
                <a16:creationId xmlns:a16="http://schemas.microsoft.com/office/drawing/2014/main" id="{EC22198D-12FC-455C-A2CE-903E64DB0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09317"/>
              </p:ext>
            </p:extLst>
          </p:nvPr>
        </p:nvGraphicFramePr>
        <p:xfrm>
          <a:off x="6740276" y="4849430"/>
          <a:ext cx="389255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graphicFrame>
        <p:nvGraphicFramePr>
          <p:cNvPr id="51" name="Tabela 50">
            <a:extLst>
              <a:ext uri="{FF2B5EF4-FFF2-40B4-BE49-F238E27FC236}">
                <a16:creationId xmlns:a16="http://schemas.microsoft.com/office/drawing/2014/main" id="{626D3024-40C2-4A96-B270-10FEDCD0E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41800"/>
              </p:ext>
            </p:extLst>
          </p:nvPr>
        </p:nvGraphicFramePr>
        <p:xfrm>
          <a:off x="6539086" y="4054822"/>
          <a:ext cx="749596" cy="562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54">
                  <a:extLst>
                    <a:ext uri="{9D8B030D-6E8A-4147-A177-3AD203B41FA5}">
                      <a16:colId xmlns:a16="http://schemas.microsoft.com/office/drawing/2014/main" val="3192014055"/>
                    </a:ext>
                  </a:extLst>
                </a:gridCol>
                <a:gridCol w="219942">
                  <a:extLst>
                    <a:ext uri="{9D8B030D-6E8A-4147-A177-3AD203B41FA5}">
                      <a16:colId xmlns:a16="http://schemas.microsoft.com/office/drawing/2014/main" val="3913582112"/>
                    </a:ext>
                  </a:extLst>
                </a:gridCol>
              </a:tblGrid>
              <a:tr h="562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022365"/>
                  </a:ext>
                </a:extLst>
              </a:tr>
            </a:tbl>
          </a:graphicData>
        </a:graphic>
      </p:graphicFrame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A71F490D-C12C-4724-9CF5-31725223D093}"/>
              </a:ext>
            </a:extLst>
          </p:cNvPr>
          <p:cNvCxnSpPr/>
          <p:nvPr/>
        </p:nvCxnSpPr>
        <p:spPr>
          <a:xfrm>
            <a:off x="7215389" y="4322889"/>
            <a:ext cx="3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F871954-69E7-42C5-B390-5F219FA19DDE}"/>
              </a:ext>
            </a:extLst>
          </p:cNvPr>
          <p:cNvCxnSpPr/>
          <p:nvPr/>
        </p:nvCxnSpPr>
        <p:spPr>
          <a:xfrm flipV="1">
            <a:off x="7104747" y="4574853"/>
            <a:ext cx="482037" cy="370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616E0236-0DFE-4642-A9A6-EFFB2516A8EB}"/>
              </a:ext>
            </a:extLst>
          </p:cNvPr>
          <p:cNvSpPr/>
          <p:nvPr/>
        </p:nvSpPr>
        <p:spPr>
          <a:xfrm>
            <a:off x="10215156" y="6194591"/>
            <a:ext cx="96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= 2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-0.05352 -0.0064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-3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  <p:bldP spid="5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9550BEF6B9A14E89061FB29F434EA7" ma:contentTypeVersion="2" ma:contentTypeDescription="Crie um novo documento." ma:contentTypeScope="" ma:versionID="9a1f50f8aebd0ee4ba6011f769f9c778">
  <xsd:schema xmlns:xsd="http://www.w3.org/2001/XMLSchema" xmlns:xs="http://www.w3.org/2001/XMLSchema" xmlns:p="http://schemas.microsoft.com/office/2006/metadata/properties" xmlns:ns2="96ed450f-2e66-4ee3-aba6-af0f338d8b5a" targetNamespace="http://schemas.microsoft.com/office/2006/metadata/properties" ma:root="true" ma:fieldsID="511ed9dcf50b471da43f3965bb5cb693" ns2:_="">
    <xsd:import namespace="96ed450f-2e66-4ee3-aba6-af0f338d8b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d450f-2e66-4ee3-aba6-af0f338d8b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CB4941-C275-4C14-A044-E87CC9D626B1}"/>
</file>

<file path=customXml/itemProps2.xml><?xml version="1.0" encoding="utf-8"?>
<ds:datastoreItem xmlns:ds="http://schemas.openxmlformats.org/officeDocument/2006/customXml" ds:itemID="{393E57A7-FB62-4048-A4EB-76233ACA73DD}"/>
</file>

<file path=customXml/itemProps3.xml><?xml version="1.0" encoding="utf-8"?>
<ds:datastoreItem xmlns:ds="http://schemas.openxmlformats.org/officeDocument/2006/customXml" ds:itemID="{5501AB6A-97F8-49B1-87B0-F3F94BEA64C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1711</Words>
  <Application>Microsoft Office PowerPoint</Application>
  <PresentationFormat>Widescreen</PresentationFormat>
  <Paragraphs>466</Paragraphs>
  <Slides>29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Californian FB</vt:lpstr>
      <vt:lpstr>Cambria Math</vt:lpstr>
      <vt:lpstr>Century Gothic</vt:lpstr>
      <vt:lpstr>Courier New</vt:lpstr>
      <vt:lpstr>Wingdings 2</vt:lpstr>
      <vt:lpstr>Tema do Office</vt:lpstr>
      <vt:lpstr>Apresentação do PowerPoint</vt:lpstr>
      <vt:lpstr>LISTAS ENCADEADAS</vt:lpstr>
      <vt:lpstr>LISTAS ENCADEADAS</vt:lpstr>
      <vt:lpstr>LISTAS ENCADEADAS</vt:lpstr>
      <vt:lpstr>LISTAS ENCADEADAS</vt:lpstr>
      <vt:lpstr>LISTAS ENCADEADAS</vt:lpstr>
      <vt:lpstr>LISTAS – 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Apresentação do PowerPoint</vt:lpstr>
      <vt:lpstr>LISTA ENCADEADA CIRCULAR</vt:lpstr>
      <vt:lpstr>LISTA ENCADEADA CIRCULAR</vt:lpstr>
      <vt:lpstr>LISTA ENCADEADA CIRCULAR</vt:lpstr>
      <vt:lpstr>LISTA ENCADEADA CIRCULAR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Karem Marcomini</dc:creator>
  <cp:lastModifiedBy>KAREM MARCOMINI</cp:lastModifiedBy>
  <cp:revision>57</cp:revision>
  <dcterms:created xsi:type="dcterms:W3CDTF">2020-08-10T17:21:48Z</dcterms:created>
  <dcterms:modified xsi:type="dcterms:W3CDTF">2022-08-25T18:59:19Z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0x010100849550BEF6B9A14E89061FB29F434EA7</vt:lpwstr>
  </property>
</Properties>
</file>