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47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7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12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44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7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64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93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79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5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71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3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74623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 err="1" smtClean="0"/>
              <a:t>class</a:t>
            </a:r>
            <a:r>
              <a:rPr lang="pt-BR" sz="2400" dirty="0" smtClean="0"/>
              <a:t> Node:</a:t>
            </a:r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def</a:t>
            </a:r>
            <a:r>
              <a:rPr lang="pt-BR" sz="2400" dirty="0" smtClean="0"/>
              <a:t> __</a:t>
            </a:r>
            <a:r>
              <a:rPr lang="pt-BR" sz="2400" dirty="0" err="1" smtClean="0"/>
              <a:t>init</a:t>
            </a:r>
            <a:r>
              <a:rPr lang="pt-BR" sz="2400" dirty="0" smtClean="0"/>
              <a:t>__(self, data):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self.data</a:t>
            </a:r>
            <a:r>
              <a:rPr lang="pt-BR" sz="2400" dirty="0" smtClean="0"/>
              <a:t> = data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self.next</a:t>
            </a:r>
            <a:r>
              <a:rPr lang="pt-BR" sz="2400" dirty="0" smtClean="0"/>
              <a:t> = </a:t>
            </a:r>
            <a:r>
              <a:rPr lang="pt-BR" sz="2400" dirty="0" err="1" smtClean="0"/>
              <a:t>None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/>
              <a:t>LinkedList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def</a:t>
            </a:r>
            <a:r>
              <a:rPr lang="pt-BR" sz="2400" dirty="0" smtClean="0"/>
              <a:t> __</a:t>
            </a:r>
            <a:r>
              <a:rPr lang="pt-BR" sz="2400" dirty="0" err="1" smtClean="0"/>
              <a:t>init</a:t>
            </a:r>
            <a:r>
              <a:rPr lang="pt-BR" sz="2400" dirty="0" smtClean="0"/>
              <a:t>__(self):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self.IniciodaLista</a:t>
            </a:r>
            <a:r>
              <a:rPr lang="pt-BR" sz="2400" dirty="0" smtClean="0"/>
              <a:t> = </a:t>
            </a:r>
            <a:r>
              <a:rPr lang="pt-BR" sz="2400" dirty="0" err="1" smtClean="0"/>
              <a:t>None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def</a:t>
            </a:r>
            <a:r>
              <a:rPr lang="pt-BR" sz="2400" dirty="0" smtClean="0"/>
              <a:t> </a:t>
            </a:r>
            <a:r>
              <a:rPr lang="pt-BR" sz="2400" dirty="0" err="1" smtClean="0"/>
              <a:t>printList</a:t>
            </a:r>
            <a:r>
              <a:rPr lang="pt-BR" sz="2400" dirty="0" smtClean="0"/>
              <a:t>(self):</a:t>
            </a:r>
          </a:p>
          <a:p>
            <a:r>
              <a:rPr lang="pt-BR" sz="2400" dirty="0" smtClean="0"/>
              <a:t>        atual = </a:t>
            </a:r>
            <a:r>
              <a:rPr lang="pt-BR" sz="2400" dirty="0" err="1" smtClean="0"/>
              <a:t>self.IniciodaLista</a:t>
            </a:r>
            <a:endParaRPr lang="pt-BR" sz="2400" dirty="0" smtClean="0"/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while</a:t>
            </a:r>
            <a:r>
              <a:rPr lang="pt-BR" sz="2400" dirty="0" smtClean="0"/>
              <a:t> atual </a:t>
            </a:r>
            <a:r>
              <a:rPr lang="pt-BR" sz="2400" dirty="0" err="1" smtClean="0"/>
              <a:t>is</a:t>
            </a:r>
            <a:r>
              <a:rPr lang="pt-BR" sz="2400" dirty="0" smtClean="0"/>
              <a:t> </a:t>
            </a:r>
            <a:r>
              <a:rPr lang="pt-BR" sz="2400" dirty="0" err="1" smtClean="0"/>
              <a:t>not</a:t>
            </a:r>
            <a:r>
              <a:rPr lang="pt-BR" sz="2400" dirty="0" smtClean="0"/>
              <a:t> </a:t>
            </a:r>
            <a:r>
              <a:rPr lang="pt-BR" sz="2400" dirty="0" err="1" smtClean="0"/>
              <a:t>None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           </a:t>
            </a:r>
            <a:r>
              <a:rPr lang="pt-BR" sz="2400" dirty="0" err="1" smtClean="0"/>
              <a:t>print</a:t>
            </a:r>
            <a:r>
              <a:rPr lang="pt-BR" sz="2400" dirty="0" smtClean="0"/>
              <a:t>(</a:t>
            </a:r>
            <a:r>
              <a:rPr lang="pt-BR" sz="2400" dirty="0" err="1" smtClean="0"/>
              <a:t>atual.data</a:t>
            </a:r>
            <a:r>
              <a:rPr lang="pt-BR" sz="2400" dirty="0" smtClean="0"/>
              <a:t>, </a:t>
            </a:r>
            <a:r>
              <a:rPr lang="pt-BR" sz="2400" dirty="0" err="1" smtClean="0"/>
              <a:t>end</a:t>
            </a:r>
            <a:r>
              <a:rPr lang="pt-BR" sz="2400" dirty="0" smtClean="0"/>
              <a:t>=" ")</a:t>
            </a:r>
          </a:p>
          <a:p>
            <a:r>
              <a:rPr lang="pt-BR" sz="2400" dirty="0" smtClean="0"/>
              <a:t>            atual = </a:t>
            </a:r>
            <a:r>
              <a:rPr lang="pt-BR" sz="2400" dirty="0" err="1" smtClean="0"/>
              <a:t>atual.next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def</a:t>
            </a:r>
            <a:r>
              <a:rPr lang="pt-BR" sz="2400" dirty="0" smtClean="0"/>
              <a:t> </a:t>
            </a:r>
            <a:r>
              <a:rPr lang="pt-BR" sz="2400" dirty="0" err="1" smtClean="0"/>
              <a:t>insertIntoEmptyList</a:t>
            </a:r>
            <a:r>
              <a:rPr lang="pt-BR" sz="2400" dirty="0" smtClean="0"/>
              <a:t>(self, </a:t>
            </a:r>
            <a:r>
              <a:rPr lang="pt-BR" sz="2400" dirty="0" err="1" smtClean="0"/>
              <a:t>element</a:t>
            </a:r>
            <a:r>
              <a:rPr lang="pt-BR" sz="2400" dirty="0" smtClean="0"/>
              <a:t>):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newNode</a:t>
            </a:r>
            <a:r>
              <a:rPr lang="pt-BR" sz="2400" dirty="0" smtClean="0"/>
              <a:t> = Node(</a:t>
            </a:r>
            <a:r>
              <a:rPr lang="pt-BR" sz="2400" dirty="0" err="1" smtClean="0"/>
              <a:t>element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self.IniciodaLista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newNode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1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um método para inserir um elemento no inicio de uma lista  (vazia ou não)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79554" y="221487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se lista for vazia </a:t>
            </a:r>
          </a:p>
          <a:p>
            <a:r>
              <a:rPr lang="pt-BR" dirty="0"/>
              <a:t>	</a:t>
            </a:r>
            <a:r>
              <a:rPr lang="pt-BR" dirty="0" smtClean="0"/>
              <a:t>então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		</a:t>
            </a:r>
            <a:r>
              <a:rPr lang="pt-BR" dirty="0" err="1" smtClean="0"/>
              <a:t>novoNo</a:t>
            </a:r>
            <a:r>
              <a:rPr lang="pt-BR" dirty="0" smtClean="0"/>
              <a:t>= Node(elemento)</a:t>
            </a:r>
          </a:p>
          <a:p>
            <a:r>
              <a:rPr lang="pt-BR" dirty="0"/>
              <a:t> </a:t>
            </a:r>
            <a:r>
              <a:rPr lang="pt-BR" dirty="0" smtClean="0"/>
              <a:t>              		</a:t>
            </a:r>
            <a:r>
              <a:rPr lang="pt-BR" dirty="0" err="1" smtClean="0"/>
              <a:t>inicioLista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 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smtClean="0">
                <a:sym typeface="Wingdings" panose="05000000000000000000" pitchFamily="2" charset="2"/>
              </a:rPr>
              <a:t>senão</a:t>
            </a: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smtClean="0">
                <a:sym typeface="Wingdings" panose="05000000000000000000" pitchFamily="2" charset="2"/>
              </a:rPr>
              <a:t>	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r>
              <a:rPr lang="pt-BR" dirty="0" smtClean="0">
                <a:sym typeface="Wingdings" panose="05000000000000000000" pitchFamily="2" charset="2"/>
              </a:rPr>
              <a:t>  Node(elemento)</a:t>
            </a: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smtClean="0">
                <a:sym typeface="Wingdings" panose="05000000000000000000" pitchFamily="2" charset="2"/>
              </a:rPr>
              <a:t>	</a:t>
            </a:r>
            <a:r>
              <a:rPr lang="pt-BR" dirty="0" err="1" smtClean="0">
                <a:sym typeface="Wingdings" panose="05000000000000000000" pitchFamily="2" charset="2"/>
              </a:rPr>
              <a:t>novoNo.next</a:t>
            </a:r>
            <a:r>
              <a:rPr lang="pt-BR" dirty="0" smtClean="0">
                <a:sym typeface="Wingdings" panose="05000000000000000000" pitchFamily="2" charset="2"/>
              </a:rPr>
              <a:t>  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smtClean="0">
                <a:sym typeface="Wingdings" panose="05000000000000000000" pitchFamily="2" charset="2"/>
              </a:rPr>
              <a:t>	</a:t>
            </a:r>
            <a:r>
              <a:rPr lang="pt-BR" dirty="0" err="1" smtClean="0">
                <a:sym typeface="Wingdings" panose="05000000000000000000" pitchFamily="2" charset="2"/>
              </a:rPr>
              <a:t>inicioLista</a:t>
            </a:r>
            <a:r>
              <a:rPr lang="pt-BR" dirty="0" smtClean="0">
                <a:sym typeface="Wingdings" panose="05000000000000000000" pitchFamily="2" charset="2"/>
              </a:rPr>
              <a:t>  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endParaRPr lang="pt-BR" dirty="0" smtClean="0"/>
          </a:p>
          <a:p>
            <a:r>
              <a:rPr lang="pt-BR" dirty="0" smtClean="0"/>
              <a:t>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36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um método para inserir um elemento no final de uma lista (vazia ou não)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38200" y="207279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se </a:t>
            </a:r>
            <a:r>
              <a:rPr lang="pt-BR" dirty="0" err="1" smtClean="0"/>
              <a:t>iniciodalista</a:t>
            </a:r>
            <a:r>
              <a:rPr lang="pt-BR" dirty="0" smtClean="0"/>
              <a:t> é nula</a:t>
            </a:r>
          </a:p>
          <a:p>
            <a:r>
              <a:rPr lang="pt-BR" dirty="0" smtClean="0"/>
              <a:t>        então</a:t>
            </a:r>
          </a:p>
          <a:p>
            <a:r>
              <a:rPr lang="pt-BR" dirty="0"/>
              <a:t>	</a:t>
            </a:r>
            <a:r>
              <a:rPr lang="pt-BR" dirty="0" err="1" smtClean="0"/>
              <a:t>NovoNo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 Node(elemento)</a:t>
            </a: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err="1" smtClean="0">
                <a:sym typeface="Wingdings" panose="05000000000000000000" pitchFamily="2" charset="2"/>
              </a:rPr>
              <a:t>IniciodaLista</a:t>
            </a:r>
            <a:r>
              <a:rPr lang="pt-BR" dirty="0" smtClean="0">
                <a:sym typeface="Wingdings" panose="05000000000000000000" pitchFamily="2" charset="2"/>
              </a:rPr>
              <a:t>  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endParaRPr lang="pt-BR" dirty="0" smtClean="0"/>
          </a:p>
          <a:p>
            <a:r>
              <a:rPr lang="pt-BR" dirty="0" smtClean="0"/>
              <a:t>        senão</a:t>
            </a:r>
          </a:p>
          <a:p>
            <a:r>
              <a:rPr lang="pt-BR" dirty="0" smtClean="0"/>
              <a:t>            atual = </a:t>
            </a:r>
            <a:r>
              <a:rPr lang="pt-BR" dirty="0" err="1" smtClean="0"/>
              <a:t>IniciodaLista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enquanto atual ≠ </a:t>
            </a:r>
            <a:r>
              <a:rPr lang="pt-BR" dirty="0" err="1" smtClean="0"/>
              <a:t>None</a:t>
            </a:r>
            <a:endParaRPr lang="pt-BR" dirty="0" smtClean="0"/>
          </a:p>
          <a:p>
            <a:r>
              <a:rPr lang="pt-BR" dirty="0" smtClean="0"/>
              <a:t>            faça</a:t>
            </a:r>
          </a:p>
          <a:p>
            <a:r>
              <a:rPr lang="pt-BR" dirty="0" smtClean="0"/>
              <a:t>                atual &lt;-</a:t>
            </a:r>
            <a:r>
              <a:rPr lang="pt-BR" dirty="0" err="1" smtClean="0"/>
              <a:t>atual.next</a:t>
            </a:r>
            <a:endParaRPr lang="pt-BR" dirty="0" smtClean="0"/>
          </a:p>
          <a:p>
            <a:r>
              <a:rPr lang="pt-BR" dirty="0" smtClean="0"/>
              <a:t>            </a:t>
            </a:r>
            <a:r>
              <a:rPr lang="pt-BR" dirty="0" err="1" smtClean="0"/>
              <a:t>novoNo</a:t>
            </a:r>
            <a:r>
              <a:rPr lang="pt-BR" dirty="0" smtClean="0"/>
              <a:t> = Node(elemento)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atual.next</a:t>
            </a:r>
            <a:r>
              <a:rPr lang="pt-BR" dirty="0" smtClean="0"/>
              <a:t> = </a:t>
            </a:r>
            <a:r>
              <a:rPr lang="pt-BR" dirty="0" err="1" smtClean="0"/>
              <a:t>novoNo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2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um método para inserir um elemento em uma dada posição P de uma lista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38199" y="1938515"/>
            <a:ext cx="69566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</a:t>
            </a:r>
          </a:p>
          <a:p>
            <a:r>
              <a:rPr lang="pt-BR" dirty="0" smtClean="0"/>
              <a:t>        contador = 1</a:t>
            </a:r>
          </a:p>
          <a:p>
            <a:r>
              <a:rPr lang="pt-BR" dirty="0" smtClean="0"/>
              <a:t>        atual = </a:t>
            </a:r>
            <a:r>
              <a:rPr lang="pt-BR" dirty="0" err="1" smtClean="0"/>
              <a:t>IniciodaLista</a:t>
            </a:r>
            <a:endParaRPr lang="pt-BR" dirty="0" smtClean="0"/>
          </a:p>
          <a:p>
            <a:r>
              <a:rPr lang="pt-BR" dirty="0" smtClean="0"/>
              <a:t>        enquanto contador &lt; P - 1 </a:t>
            </a:r>
            <a:r>
              <a:rPr lang="pt-BR" dirty="0" err="1" smtClean="0"/>
              <a:t>and</a:t>
            </a:r>
            <a:r>
              <a:rPr lang="pt-BR" dirty="0" smtClean="0"/>
              <a:t> atual não é </a:t>
            </a:r>
            <a:r>
              <a:rPr lang="pt-BR" dirty="0" err="1" smtClean="0"/>
              <a:t>None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      contador += 1</a:t>
            </a:r>
          </a:p>
          <a:p>
            <a:r>
              <a:rPr lang="pt-BR" dirty="0" smtClean="0"/>
              <a:t>            atual = </a:t>
            </a:r>
            <a:r>
              <a:rPr lang="pt-BR" dirty="0" err="1" smtClean="0"/>
              <a:t>atual.next</a:t>
            </a:r>
            <a:endParaRPr lang="pt-BR" dirty="0" smtClean="0"/>
          </a:p>
          <a:p>
            <a:r>
              <a:rPr lang="pt-BR" dirty="0" smtClean="0"/>
              <a:t>        se P = 1</a:t>
            </a:r>
          </a:p>
          <a:p>
            <a:r>
              <a:rPr lang="pt-BR" dirty="0"/>
              <a:t> </a:t>
            </a:r>
            <a:r>
              <a:rPr lang="pt-BR" dirty="0" smtClean="0"/>
              <a:t>       então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novoNo</a:t>
            </a:r>
            <a:r>
              <a:rPr lang="pt-BR" dirty="0" smtClean="0"/>
              <a:t> = Node(</a:t>
            </a:r>
            <a:r>
              <a:rPr lang="pt-BR" dirty="0" err="1" smtClean="0"/>
              <a:t>element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novoNo.next</a:t>
            </a:r>
            <a:r>
              <a:rPr lang="pt-BR" dirty="0" smtClean="0"/>
              <a:t> = atual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IniciodaLista</a:t>
            </a:r>
            <a:r>
              <a:rPr lang="pt-BR" dirty="0" smtClean="0"/>
              <a:t> = </a:t>
            </a:r>
            <a:r>
              <a:rPr lang="pt-BR" dirty="0" err="1" smtClean="0"/>
              <a:t>novoNo</a:t>
            </a:r>
            <a:endParaRPr lang="pt-BR" dirty="0" smtClean="0"/>
          </a:p>
          <a:p>
            <a:r>
              <a:rPr lang="pt-BR" dirty="0" smtClean="0"/>
              <a:t>       senão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novoNo</a:t>
            </a:r>
            <a:r>
              <a:rPr lang="pt-BR" dirty="0" smtClean="0"/>
              <a:t> = Node(</a:t>
            </a:r>
            <a:r>
              <a:rPr lang="pt-BR" dirty="0" err="1" smtClean="0"/>
              <a:t>element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novoNo.next</a:t>
            </a:r>
            <a:r>
              <a:rPr lang="pt-BR" dirty="0" smtClean="0"/>
              <a:t> = </a:t>
            </a:r>
            <a:r>
              <a:rPr lang="pt-BR" dirty="0" err="1" smtClean="0"/>
              <a:t>atual.next</a:t>
            </a:r>
            <a:endParaRPr lang="pt-BR" dirty="0" smtClean="0"/>
          </a:p>
          <a:p>
            <a:r>
              <a:rPr lang="pt-BR" dirty="0" smtClean="0"/>
              <a:t>            </a:t>
            </a:r>
            <a:r>
              <a:rPr lang="pt-BR" dirty="0" err="1" smtClean="0"/>
              <a:t>atual.next</a:t>
            </a:r>
            <a:r>
              <a:rPr lang="pt-BR" dirty="0" smtClean="0"/>
              <a:t> = </a:t>
            </a:r>
            <a:r>
              <a:rPr lang="pt-BR" dirty="0" err="1" smtClean="0"/>
              <a:t>novoNo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2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6944"/>
          </a:xfrm>
        </p:spPr>
        <p:txBody>
          <a:bodyPr/>
          <a:lstStyle/>
          <a:p>
            <a:r>
              <a:rPr lang="pt-BR" dirty="0" smtClean="0"/>
              <a:t>Criar objeto Nó com os seguinte atributos: dado e próximo (apontador)</a:t>
            </a:r>
          </a:p>
          <a:p>
            <a:r>
              <a:rPr lang="pt-BR" dirty="0" smtClean="0"/>
              <a:t>Criar objeto Lista encadeada com o seguinte atributo: Inicio (apontador)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5777" y="3723738"/>
            <a:ext cx="6605789" cy="2668886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IniciodaLista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74502" y="1035504"/>
            <a:ext cx="8233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meuNo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Node(10)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print(“O dado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armazenado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é:",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meuNo.data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print(“O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apontador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next é :",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meuNo.next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299711" y="3461250"/>
            <a:ext cx="3013656" cy="746975"/>
            <a:chOff x="1764406" y="2112135"/>
            <a:chExt cx="3013656" cy="746975"/>
          </a:xfrm>
        </p:grpSpPr>
        <p:sp>
          <p:nvSpPr>
            <p:cNvPr id="8" name="Retângulo 7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de seta reta 10"/>
            <p:cNvCxnSpPr>
              <a:stCxn id="9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/>
          <p:cNvSpPr txBox="1"/>
          <p:nvPr/>
        </p:nvSpPr>
        <p:spPr>
          <a:xfrm>
            <a:off x="4628336" y="3647993"/>
            <a:ext cx="92622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0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19632" y="5559873"/>
            <a:ext cx="1998125" cy="451183"/>
            <a:chOff x="1764406" y="2112135"/>
            <a:chExt cx="3013656" cy="746975"/>
          </a:xfrm>
        </p:grpSpPr>
        <p:sp>
          <p:nvSpPr>
            <p:cNvPr id="5" name="Retângulo 4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stCxn id="6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7580600" y="5588373"/>
            <a:ext cx="1998125" cy="451183"/>
            <a:chOff x="1764406" y="2112135"/>
            <a:chExt cx="3013656" cy="746975"/>
          </a:xfrm>
        </p:grpSpPr>
        <p:sp>
          <p:nvSpPr>
            <p:cNvPr id="9" name="Retângulo 8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40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de seta reta 10"/>
            <p:cNvCxnSpPr>
              <a:stCxn id="10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3488352" y="5559872"/>
            <a:ext cx="1998125" cy="451183"/>
            <a:chOff x="1764406" y="2112135"/>
            <a:chExt cx="3013656" cy="746975"/>
          </a:xfrm>
        </p:grpSpPr>
        <p:sp>
          <p:nvSpPr>
            <p:cNvPr id="13" name="Retângulo 12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20</a:t>
              </a:r>
              <a:endParaRPr lang="pt-BR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/>
            <p:cNvCxnSpPr>
              <a:stCxn id="14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5526289" y="5573383"/>
            <a:ext cx="1998125" cy="451183"/>
            <a:chOff x="1764406" y="2112135"/>
            <a:chExt cx="3013656" cy="746975"/>
          </a:xfrm>
        </p:grpSpPr>
        <p:sp>
          <p:nvSpPr>
            <p:cNvPr id="17" name="Retângulo 16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30</a:t>
              </a:r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/>
            <p:cNvCxnSpPr>
              <a:stCxn id="18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/>
          <p:cNvSpPr txBox="1"/>
          <p:nvPr/>
        </p:nvSpPr>
        <p:spPr>
          <a:xfrm>
            <a:off x="9632946" y="5612230"/>
            <a:ext cx="92622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56520" y="4025771"/>
            <a:ext cx="234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minhaLIstaencadeada</a:t>
            </a:r>
            <a:endParaRPr lang="pt-BR" dirty="0"/>
          </a:p>
        </p:txBody>
      </p:sp>
      <p:cxnSp>
        <p:nvCxnSpPr>
          <p:cNvPr id="23" name="Conector de seta reta 22"/>
          <p:cNvCxnSpPr>
            <a:stCxn id="21" idx="2"/>
          </p:cNvCxnSpPr>
          <p:nvPr/>
        </p:nvCxnSpPr>
        <p:spPr>
          <a:xfrm flipH="1">
            <a:off x="2113613" y="4395103"/>
            <a:ext cx="13565" cy="101634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56520" y="358692"/>
            <a:ext cx="8087932" cy="285355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minhaListaencadeada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meuNo1 = Node(10)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meuNo2 = Node(20)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meuNo3 = Node(30)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meuNo4 = Node(40)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minhaListaencadeada.Head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meuNo1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meuNo1.next = meuNo2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meuNo2.next = meuNo3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meuNo3.next = meuNo4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721" y="576723"/>
            <a:ext cx="9034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 smtClean="0"/>
              <a:t>print</a:t>
            </a:r>
            <a:r>
              <a:rPr lang="pt-BR" sz="2800" dirty="0" smtClean="0"/>
              <a:t>(“Os elementos na lista ligada são:")</a:t>
            </a:r>
          </a:p>
          <a:p>
            <a:r>
              <a:rPr lang="pt-BR" sz="2800" dirty="0" err="1" smtClean="0"/>
              <a:t>print</a:t>
            </a:r>
            <a:r>
              <a:rPr lang="pt-BR" sz="2800" dirty="0" smtClean="0"/>
              <a:t>(</a:t>
            </a:r>
            <a:r>
              <a:rPr lang="pt-BR" sz="2800" dirty="0" err="1" smtClean="0"/>
              <a:t>minhaListaencadeada.Head.data</a:t>
            </a:r>
            <a:r>
              <a:rPr lang="pt-BR" sz="2800" dirty="0" smtClean="0"/>
              <a:t>, </a:t>
            </a:r>
            <a:r>
              <a:rPr lang="pt-BR" sz="2800" dirty="0" err="1" smtClean="0"/>
              <a:t>end</a:t>
            </a:r>
            <a:r>
              <a:rPr lang="pt-BR" sz="2800" dirty="0" smtClean="0"/>
              <a:t>=" ")</a:t>
            </a:r>
          </a:p>
          <a:p>
            <a:r>
              <a:rPr lang="pt-BR" sz="2800" dirty="0" err="1" smtClean="0"/>
              <a:t>print</a:t>
            </a:r>
            <a:r>
              <a:rPr lang="pt-BR" sz="2800" dirty="0" smtClean="0"/>
              <a:t>(</a:t>
            </a:r>
            <a:r>
              <a:rPr lang="pt-BR" sz="2800" dirty="0" err="1" smtClean="0"/>
              <a:t>minhaListaencadeada.Head.next.data</a:t>
            </a:r>
            <a:r>
              <a:rPr lang="pt-BR" sz="2800" dirty="0" smtClean="0"/>
              <a:t>, </a:t>
            </a:r>
            <a:r>
              <a:rPr lang="pt-BR" sz="2800" dirty="0" err="1" smtClean="0"/>
              <a:t>end</a:t>
            </a:r>
            <a:r>
              <a:rPr lang="pt-BR" sz="2800" dirty="0" smtClean="0"/>
              <a:t>=" ")</a:t>
            </a:r>
          </a:p>
          <a:p>
            <a:r>
              <a:rPr lang="pt-BR" sz="2800" dirty="0" err="1" smtClean="0"/>
              <a:t>print</a:t>
            </a:r>
            <a:r>
              <a:rPr lang="pt-BR" sz="2800" dirty="0" smtClean="0"/>
              <a:t>(</a:t>
            </a:r>
            <a:r>
              <a:rPr lang="pt-BR" sz="2800" dirty="0" err="1" smtClean="0"/>
              <a:t>minhaListaencadeada.Head.next.next.data</a:t>
            </a:r>
            <a:r>
              <a:rPr lang="pt-BR" sz="2800" dirty="0" smtClean="0"/>
              <a:t>, </a:t>
            </a:r>
            <a:r>
              <a:rPr lang="pt-BR" sz="2800" dirty="0" err="1" smtClean="0"/>
              <a:t>end</a:t>
            </a:r>
            <a:r>
              <a:rPr lang="pt-BR" sz="2800" dirty="0" smtClean="0"/>
              <a:t>=" ")</a:t>
            </a:r>
          </a:p>
          <a:p>
            <a:r>
              <a:rPr lang="pt-BR" sz="2800" dirty="0" err="1" smtClean="0"/>
              <a:t>print</a:t>
            </a:r>
            <a:r>
              <a:rPr lang="pt-BR" sz="2800" dirty="0" smtClean="0"/>
              <a:t>(</a:t>
            </a:r>
            <a:r>
              <a:rPr lang="pt-BR" sz="2800" dirty="0" err="1" smtClean="0"/>
              <a:t>minhaListaencadeada.Head.next.next.next.data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6" name="Grupo 5"/>
          <p:cNvGrpSpPr/>
          <p:nvPr/>
        </p:nvGrpSpPr>
        <p:grpSpPr>
          <a:xfrm>
            <a:off x="1209770" y="5020227"/>
            <a:ext cx="1998125" cy="451183"/>
            <a:chOff x="1764406" y="2112135"/>
            <a:chExt cx="3013656" cy="746975"/>
          </a:xfrm>
        </p:grpSpPr>
        <p:sp>
          <p:nvSpPr>
            <p:cNvPr id="7" name="Retângulo 6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/>
            <p:cNvCxnSpPr>
              <a:stCxn id="8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7370738" y="5048727"/>
            <a:ext cx="1998125" cy="451183"/>
            <a:chOff x="1764406" y="2112135"/>
            <a:chExt cx="3013656" cy="746975"/>
          </a:xfrm>
        </p:grpSpPr>
        <p:sp>
          <p:nvSpPr>
            <p:cNvPr id="11" name="Retângulo 10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40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de seta reta 12"/>
            <p:cNvCxnSpPr>
              <a:stCxn id="12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3278490" y="5020226"/>
            <a:ext cx="1998125" cy="451183"/>
            <a:chOff x="1764406" y="2112135"/>
            <a:chExt cx="3013656" cy="746975"/>
          </a:xfrm>
        </p:grpSpPr>
        <p:sp>
          <p:nvSpPr>
            <p:cNvPr id="15" name="Retângulo 14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20</a:t>
              </a:r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de seta reta 16"/>
            <p:cNvCxnSpPr>
              <a:stCxn id="16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5316427" y="5033737"/>
            <a:ext cx="1998125" cy="451183"/>
            <a:chOff x="1764406" y="2112135"/>
            <a:chExt cx="3013656" cy="746975"/>
          </a:xfrm>
        </p:grpSpPr>
        <p:sp>
          <p:nvSpPr>
            <p:cNvPr id="19" name="Retângulo 18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30</a:t>
              </a:r>
              <a:endParaRPr lang="pt-BR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>
              <a:stCxn id="20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/>
          <p:cNvSpPr txBox="1"/>
          <p:nvPr/>
        </p:nvSpPr>
        <p:spPr>
          <a:xfrm>
            <a:off x="9423084" y="5072584"/>
            <a:ext cx="92622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None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46658" y="3486125"/>
            <a:ext cx="234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minhaLIstaencadeada</a:t>
            </a:r>
            <a:endParaRPr lang="pt-BR" dirty="0"/>
          </a:p>
        </p:txBody>
      </p:sp>
      <p:cxnSp>
        <p:nvCxnSpPr>
          <p:cNvPr id="24" name="Conector de seta reta 23"/>
          <p:cNvCxnSpPr>
            <a:stCxn id="23" idx="2"/>
          </p:cNvCxnSpPr>
          <p:nvPr/>
        </p:nvCxnSpPr>
        <p:spPr>
          <a:xfrm flipH="1">
            <a:off x="1903751" y="3855457"/>
            <a:ext cx="13565" cy="101634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008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Exercicio</a:t>
            </a:r>
            <a:r>
              <a:rPr lang="pt-BR" dirty="0" smtClean="0"/>
              <a:t> – criar um método na classe </a:t>
            </a:r>
            <a:r>
              <a:rPr lang="pt-BR" dirty="0" err="1" smtClean="0"/>
              <a:t>LinkedList</a:t>
            </a:r>
            <a:r>
              <a:rPr lang="pt-BR" dirty="0" smtClean="0"/>
              <a:t> para mostrar os elementos da lista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Pseudo Código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 err="1" smtClean="0"/>
                  <a:t>ElementoAtual</a:t>
                </a:r>
                <a:r>
                  <a:rPr lang="pt-BR" dirty="0" smtClean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 </a:t>
                </a:r>
                <a:r>
                  <a:rPr lang="pt-BR" dirty="0" err="1" smtClean="0">
                    <a:sym typeface="Wingdings" panose="05000000000000000000" pitchFamily="2" charset="2"/>
                  </a:rPr>
                  <a:t>Incio</a:t>
                </a:r>
                <a:r>
                  <a:rPr lang="pt-BR" dirty="0" smtClean="0">
                    <a:sym typeface="Wingdings" panose="05000000000000000000" pitchFamily="2" charset="2"/>
                  </a:rPr>
                  <a:t> da lista</a:t>
                </a:r>
              </a:p>
              <a:p>
                <a:pPr marL="0" indent="0">
                  <a:buNone/>
                </a:pPr>
                <a:r>
                  <a:rPr lang="pt-BR" dirty="0" smtClean="0">
                    <a:sym typeface="Wingdings" panose="05000000000000000000" pitchFamily="2" charset="2"/>
                  </a:rPr>
                  <a:t>Enquanto </a:t>
                </a:r>
                <a:r>
                  <a:rPr lang="pt-BR" dirty="0" err="1" smtClean="0">
                    <a:sym typeface="Wingdings" panose="05000000000000000000" pitchFamily="2" charset="2"/>
                  </a:rPr>
                  <a:t>ElementoAtual</a:t>
                </a:r>
                <a:r>
                  <a:rPr lang="pt-B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pt-BR" dirty="0" smtClean="0"/>
                  <a:t> Final de lista </a:t>
                </a:r>
              </a:p>
              <a:p>
                <a:pPr marL="0" indent="0">
                  <a:buNone/>
                </a:pPr>
                <a:r>
                  <a:rPr lang="pt-BR" dirty="0" smtClean="0"/>
                  <a:t>Faça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:r>
                  <a:rPr lang="pt-BR" dirty="0" smtClean="0"/>
                  <a:t>    mostre </a:t>
                </a:r>
                <a:r>
                  <a:rPr lang="pt-BR" dirty="0" err="1" smtClean="0"/>
                  <a:t>ElementoAtual.dado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     </a:t>
                </a:r>
                <a:r>
                  <a:rPr lang="pt-BR" dirty="0" err="1" smtClean="0"/>
                  <a:t>ElementoAtual</a:t>
                </a:r>
                <a:r>
                  <a:rPr lang="pt-BR" dirty="0" smtClean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 </a:t>
                </a:r>
                <a:r>
                  <a:rPr lang="pt-BR" dirty="0" err="1" smtClean="0">
                    <a:sym typeface="Wingdings" panose="05000000000000000000" pitchFamily="2" charset="2"/>
                  </a:rPr>
                  <a:t>ElementoAtual.proximo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74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24656"/>
            <a:ext cx="10515600" cy="56523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Node: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</a:t>
            </a:r>
            <a:r>
              <a:rPr lang="pt-BR" dirty="0" smtClean="0"/>
              <a:t>__(self, data):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self.data</a:t>
            </a:r>
            <a:r>
              <a:rPr lang="pt-BR" dirty="0" smtClean="0"/>
              <a:t> = data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self.next</a:t>
            </a:r>
            <a:r>
              <a:rPr lang="pt-BR" dirty="0" smtClean="0"/>
              <a:t> = </a:t>
            </a:r>
            <a:r>
              <a:rPr lang="pt-BR" dirty="0" err="1" smtClean="0"/>
              <a:t>None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LinkedList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</a:t>
            </a:r>
            <a:r>
              <a:rPr lang="pt-BR" dirty="0" smtClean="0"/>
              <a:t>__(self):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IniciodaLista</a:t>
            </a:r>
            <a:r>
              <a:rPr lang="pt-BR" dirty="0" smtClean="0"/>
              <a:t> = </a:t>
            </a:r>
            <a:r>
              <a:rPr lang="pt-BR" dirty="0" err="1" smtClean="0"/>
              <a:t>None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printList</a:t>
            </a:r>
            <a:r>
              <a:rPr lang="pt-BR" dirty="0" smtClean="0"/>
              <a:t>(self):</a:t>
            </a:r>
          </a:p>
          <a:p>
            <a:pPr marL="0" indent="0">
              <a:buNone/>
            </a:pPr>
            <a:r>
              <a:rPr lang="pt-BR" dirty="0" smtClean="0"/>
              <a:t>        atual = </a:t>
            </a:r>
            <a:r>
              <a:rPr lang="pt-BR" dirty="0" err="1" smtClean="0"/>
              <a:t>IniciodaLista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while</a:t>
            </a:r>
            <a:r>
              <a:rPr lang="pt-BR" dirty="0" smtClean="0"/>
              <a:t> atual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None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print</a:t>
            </a:r>
            <a:r>
              <a:rPr lang="pt-BR" dirty="0" smtClean="0"/>
              <a:t>(</a:t>
            </a:r>
            <a:r>
              <a:rPr lang="pt-BR" dirty="0" err="1" smtClean="0"/>
              <a:t>atual.data</a:t>
            </a:r>
            <a:r>
              <a:rPr lang="pt-BR" dirty="0" smtClean="0"/>
              <a:t>, </a:t>
            </a:r>
            <a:r>
              <a:rPr lang="pt-BR" dirty="0" err="1" smtClean="0"/>
              <a:t>end</a:t>
            </a:r>
            <a:r>
              <a:rPr lang="pt-BR" dirty="0" smtClean="0"/>
              <a:t>=" ")</a:t>
            </a:r>
          </a:p>
          <a:p>
            <a:pPr marL="0" indent="0">
              <a:buNone/>
            </a:pPr>
            <a:r>
              <a:rPr lang="pt-BR" dirty="0" smtClean="0"/>
              <a:t>            atual = </a:t>
            </a:r>
            <a:r>
              <a:rPr lang="pt-BR" dirty="0" err="1" smtClean="0"/>
              <a:t>atual.next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7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167"/>
          </a:xfrm>
        </p:spPr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err="1" smtClean="0"/>
              <a:t>Exercicios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99213"/>
            <a:ext cx="10515600" cy="4977750"/>
          </a:xfrm>
        </p:spPr>
        <p:txBody>
          <a:bodyPr/>
          <a:lstStyle/>
          <a:p>
            <a:r>
              <a:rPr lang="pt-BR" dirty="0" smtClean="0"/>
              <a:t>Criar um método para inserir um elemento com valor V em uma lista vazia</a:t>
            </a:r>
          </a:p>
          <a:p>
            <a:r>
              <a:rPr lang="pt-BR" dirty="0" smtClean="0"/>
              <a:t>Criar um método para inserir um elemento no inicio de uma lista (vazia ou não)</a:t>
            </a:r>
          </a:p>
          <a:p>
            <a:r>
              <a:rPr lang="pt-BR" dirty="0" smtClean="0"/>
              <a:t>Criar um método para inserir um elemento no final de uma lista (vazia ou não)</a:t>
            </a:r>
          </a:p>
          <a:p>
            <a:r>
              <a:rPr lang="pt-BR" dirty="0" smtClean="0"/>
              <a:t>Criar um método para inserir um elemento em uma dada posição P de uma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9863"/>
            <a:ext cx="10515600" cy="118422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um método para inserir um elemento com valor V em uma lista vazia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6965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/>
              <a:t>Metodo</a:t>
            </a:r>
            <a:r>
              <a:rPr lang="pt-BR" dirty="0" smtClean="0"/>
              <a:t> </a:t>
            </a:r>
            <a:r>
              <a:rPr lang="pt-BR" dirty="0" err="1" smtClean="0"/>
              <a:t>InserirNoInicio</a:t>
            </a:r>
            <a:endParaRPr lang="pt-BR" dirty="0" smtClean="0"/>
          </a:p>
          <a:p>
            <a:pPr marL="457200" lvl="1" indent="0">
              <a:buNone/>
            </a:pPr>
            <a:r>
              <a:rPr lang="pt-BR" sz="2800" dirty="0" err="1" smtClean="0"/>
              <a:t>novoNo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anose="05000000000000000000" pitchFamily="2" charset="2"/>
              </a:rPr>
              <a:t> No(V)</a:t>
            </a:r>
          </a:p>
          <a:p>
            <a:pPr marL="457200" lvl="1" indent="0">
              <a:buNone/>
            </a:pPr>
            <a:r>
              <a:rPr lang="pt-BR" sz="2800" dirty="0" err="1" smtClean="0">
                <a:sym typeface="Wingdings" panose="05000000000000000000" pitchFamily="2" charset="2"/>
              </a:rPr>
              <a:t>inicioLista</a:t>
            </a:r>
            <a:r>
              <a:rPr lang="pt-BR" sz="2800" dirty="0" smtClean="0">
                <a:sym typeface="Wingdings" panose="05000000000000000000" pitchFamily="2" charset="2"/>
              </a:rPr>
              <a:t>  </a:t>
            </a:r>
            <a:r>
              <a:rPr lang="pt-BR" sz="2800" dirty="0" err="1" smtClean="0">
                <a:sym typeface="Wingdings" panose="05000000000000000000" pitchFamily="2" charset="2"/>
              </a:rPr>
              <a:t>novoNo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838200" y="4104128"/>
            <a:ext cx="66269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 smtClean="0"/>
              <a:t>def</a:t>
            </a:r>
            <a:r>
              <a:rPr lang="pt-BR" sz="2800" dirty="0" smtClean="0"/>
              <a:t> </a:t>
            </a:r>
            <a:r>
              <a:rPr lang="pt-BR" sz="2800" dirty="0" err="1" smtClean="0"/>
              <a:t>insertIntoEmptyList</a:t>
            </a:r>
            <a:r>
              <a:rPr lang="pt-BR" sz="2800" dirty="0" smtClean="0"/>
              <a:t>(self, </a:t>
            </a:r>
            <a:r>
              <a:rPr lang="pt-BR" sz="2800" dirty="0" err="1" smtClean="0"/>
              <a:t>element</a:t>
            </a:r>
            <a:r>
              <a:rPr lang="pt-BR" sz="2800" dirty="0" smtClean="0"/>
              <a:t>):</a:t>
            </a:r>
          </a:p>
          <a:p>
            <a:r>
              <a:rPr lang="pt-BR" sz="2800" dirty="0" smtClean="0"/>
              <a:t>        </a:t>
            </a:r>
            <a:r>
              <a:rPr lang="pt-BR" sz="2800" dirty="0" err="1" smtClean="0"/>
              <a:t>newNode</a:t>
            </a:r>
            <a:r>
              <a:rPr lang="pt-BR" sz="2800" dirty="0" smtClean="0"/>
              <a:t> = Node(</a:t>
            </a:r>
            <a:r>
              <a:rPr lang="pt-BR" sz="2800" dirty="0" err="1" smtClean="0"/>
              <a:t>element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        </a:t>
            </a:r>
            <a:r>
              <a:rPr lang="pt-BR" sz="2800" dirty="0" err="1" smtClean="0"/>
              <a:t>IniciodaLista</a:t>
            </a:r>
            <a:r>
              <a:rPr lang="pt-BR" sz="2800" dirty="0" smtClean="0"/>
              <a:t> = </a:t>
            </a:r>
            <a:r>
              <a:rPr lang="pt-BR" sz="2800" dirty="0" err="1" smtClean="0"/>
              <a:t>newNode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953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9550BEF6B9A14E89061FB29F434EA7" ma:contentTypeVersion="2" ma:contentTypeDescription="Crie um novo documento." ma:contentTypeScope="" ma:versionID="9a1f50f8aebd0ee4ba6011f769f9c778">
  <xsd:schema xmlns:xsd="http://www.w3.org/2001/XMLSchema" xmlns:xs="http://www.w3.org/2001/XMLSchema" xmlns:p="http://schemas.microsoft.com/office/2006/metadata/properties" xmlns:ns2="96ed450f-2e66-4ee3-aba6-af0f338d8b5a" targetNamespace="http://schemas.microsoft.com/office/2006/metadata/properties" ma:root="true" ma:fieldsID="511ed9dcf50b471da43f3965bb5cb693" ns2:_="">
    <xsd:import namespace="96ed450f-2e66-4ee3-aba6-af0f338d8b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d450f-2e66-4ee3-aba6-af0f338d8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257CAE-7DB9-4769-B6BB-E34C7EBB1DF0}"/>
</file>

<file path=customXml/itemProps2.xml><?xml version="1.0" encoding="utf-8"?>
<ds:datastoreItem xmlns:ds="http://schemas.openxmlformats.org/officeDocument/2006/customXml" ds:itemID="{70BD26B5-E386-4FBD-954A-222A6BA86C18}"/>
</file>

<file path=customXml/itemProps3.xml><?xml version="1.0" encoding="utf-8"?>
<ds:datastoreItem xmlns:ds="http://schemas.openxmlformats.org/officeDocument/2006/customXml" ds:itemID="{2F4C0A38-DD3F-4780-87B9-11380910A892}"/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525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Lista encadeada</vt:lpstr>
      <vt:lpstr>Lista encadeada</vt:lpstr>
      <vt:lpstr>Apresentação do PowerPoint</vt:lpstr>
      <vt:lpstr>Apresentação do PowerPoint</vt:lpstr>
      <vt:lpstr>Apresentação do PowerPoint</vt:lpstr>
      <vt:lpstr>Exercicio – criar um método na classe LinkedList para mostrar os elementos da lista</vt:lpstr>
      <vt:lpstr>Apresentação do PowerPoint</vt:lpstr>
      <vt:lpstr> Exercicios</vt:lpstr>
      <vt:lpstr>Criar um método para inserir um elemento com valor V em uma lista vazia</vt:lpstr>
      <vt:lpstr>Apresentação do PowerPoint</vt:lpstr>
      <vt:lpstr>Criar um método para inserir um elemento no inicio de uma lista  (vazia ou não)</vt:lpstr>
      <vt:lpstr>Criar um método para inserir um elemento no final de uma lista (vazia ou não)</vt:lpstr>
      <vt:lpstr>Criar um método para inserir um elemento em uma dada posição P de uma lista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16</cp:revision>
  <dcterms:created xsi:type="dcterms:W3CDTF">2022-08-23T12:41:45Z</dcterms:created>
  <dcterms:modified xsi:type="dcterms:W3CDTF">2022-08-23T23:33:34Z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0x010100849550BEF6B9A14E89061FB29F434EA7</vt:lpwstr>
  </property>
</Properties>
</file>