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5" r:id="rId2"/>
    <p:sldId id="256" r:id="rId3"/>
    <p:sldId id="392" r:id="rId4"/>
    <p:sldId id="407" r:id="rId5"/>
    <p:sldId id="406" r:id="rId6"/>
    <p:sldId id="422" r:id="rId7"/>
    <p:sldId id="423" r:id="rId8"/>
    <p:sldId id="395" r:id="rId9"/>
    <p:sldId id="414" r:id="rId10"/>
    <p:sldId id="415" r:id="rId11"/>
    <p:sldId id="273" r:id="rId12"/>
    <p:sldId id="418" r:id="rId13"/>
    <p:sldId id="419" r:id="rId14"/>
    <p:sldId id="420" r:id="rId15"/>
    <p:sldId id="421" r:id="rId16"/>
    <p:sldId id="358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8746" autoAdjust="0"/>
  </p:normalViewPr>
  <p:slideViewPr>
    <p:cSldViewPr>
      <p:cViewPr varScale="1">
        <p:scale>
          <a:sx n="73" d="100"/>
          <a:sy n="73" d="100"/>
        </p:scale>
        <p:origin x="13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BDA2A-26C0-4732-B209-403B6437C638}" type="datetimeFigureOut">
              <a:rPr lang="pt-BR" smtClean="0"/>
              <a:pPr/>
              <a:t>09/09/2020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8EB34-74D2-44BF-A3ED-22295490F65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3050-4C83-4194-BE52-C2F4530BB1E0}" type="datetime1">
              <a:rPr lang="pt-BR" smtClean="0"/>
              <a:pPr/>
              <a:t>09/09/2020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D4F8-0EF8-4073-A1E1-A2EE82258ED5}" type="datetime1">
              <a:rPr lang="pt-BR" smtClean="0"/>
              <a:pPr/>
              <a:t>09/09/2020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4FD-4CD4-465F-B2EC-398BEE227210}" type="datetime1">
              <a:rPr lang="pt-BR" smtClean="0"/>
              <a:pPr/>
              <a:t>09/09/2020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3C72073-BB39-4C48-B163-A92B1579A8F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7D95-CD9F-4CD7-B1DC-FB18F31E7600}" type="datetime1">
              <a:rPr lang="pt-BR" smtClean="0"/>
              <a:pPr/>
              <a:t>09/09/2020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543-6F69-45C2-B46B-5C6C40E7E824}" type="datetime1">
              <a:rPr lang="pt-BR" smtClean="0"/>
              <a:pPr/>
              <a:t>09/09/2020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A860-03EB-4D8B-878B-D3846CBECCCB}" type="datetime1">
              <a:rPr lang="pt-BR" smtClean="0"/>
              <a:pPr/>
              <a:t>09/09/2020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0E30-2595-4591-A83C-042284B39F98}" type="datetime1">
              <a:rPr lang="pt-BR" smtClean="0"/>
              <a:pPr/>
              <a:t>09/09/2020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7390-C83A-4CA0-8633-73B965490B9E}" type="datetime1">
              <a:rPr lang="pt-BR" smtClean="0"/>
              <a:pPr/>
              <a:t>09/09/2020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B822-6A28-4483-A95D-76A170C3FA74}" type="datetime1">
              <a:rPr lang="pt-BR" smtClean="0"/>
              <a:pPr/>
              <a:t>09/09/2020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EC5E-ED60-47E2-8301-A34011F4D409}" type="datetime1">
              <a:rPr lang="pt-BR" smtClean="0"/>
              <a:pPr/>
              <a:t>09/09/2020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3CA1-C0D7-4A2A-9191-360219124461}" type="datetime1">
              <a:rPr lang="pt-BR" smtClean="0"/>
              <a:pPr/>
              <a:t>09/09/2020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BDA1-F50F-4691-BCD3-A6842B7751C0}" type="datetime1">
              <a:rPr lang="pt-BR" smtClean="0"/>
              <a:pPr/>
              <a:t>09/09/2020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http://www.lsti.com.br/wp-content/uploads/2013/06/banco-de-Dados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1520" y="205121"/>
            <a:ext cx="8423952" cy="6652879"/>
          </a:xfrm>
          <a:prstGeom prst="rect">
            <a:avLst/>
          </a:prstGeom>
          <a:noFill/>
        </p:spPr>
      </p:pic>
      <p:sp>
        <p:nvSpPr>
          <p:cNvPr id="2" name="CaixaDeTexto 1"/>
          <p:cNvSpPr txBox="1"/>
          <p:nvPr/>
        </p:nvSpPr>
        <p:spPr>
          <a:xfrm>
            <a:off x="467544" y="126876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itchFamily="34" charset="0"/>
                <a:cs typeface="Arial" pitchFamily="34" charset="0"/>
              </a:rPr>
              <a:t>LINGUAGEM DE PROGRAMAÇÃO DE BANCO DE DADOS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267744" y="2977788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Arial" pitchFamily="34" charset="0"/>
                <a:cs typeface="Arial" pitchFamily="34" charset="0"/>
              </a:rPr>
              <a:t>AULA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03</a:t>
            </a:r>
            <a:endParaRPr lang="pt-B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71800" y="542606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itchFamily="34" charset="0"/>
                <a:cs typeface="Arial" pitchFamily="34" charset="0"/>
              </a:rPr>
              <a:t>Prof° Me. Sergio Eduardo Nunes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32656"/>
            <a:ext cx="2307050" cy="792088"/>
          </a:xfrm>
          <a:prstGeom prst="rect">
            <a:avLst/>
          </a:prstGeom>
          <a:noFill/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304800" y="685800"/>
            <a:ext cx="8458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12) Delete os produtos que o modelo inicie com a letra “T”.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13)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Qual a diferença entre as instruções: DROP, DELETE, TRUNCATE.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14) Escreva a sintaxe de cada uma das instruções da questão 13. (Isso é muito importante!)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6" descr="http://www.todaletra.com.br/wp-content/uploads/2012/10/duvidas-300x3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3505572" cy="3505572"/>
          </a:xfrm>
          <a:prstGeom prst="rect">
            <a:avLst/>
          </a:prstGeom>
          <a:noFill/>
        </p:spPr>
      </p:pic>
      <p:sp>
        <p:nvSpPr>
          <p:cNvPr id="6" name="Texto explicativo em elipse 5"/>
          <p:cNvSpPr/>
          <p:nvPr/>
        </p:nvSpPr>
        <p:spPr>
          <a:xfrm>
            <a:off x="3563888" y="1556792"/>
            <a:ext cx="3528392" cy="1944216"/>
          </a:xfrm>
          <a:prstGeom prst="wedgeEllipseCallout">
            <a:avLst>
              <a:gd name="adj1" fmla="val -65416"/>
              <a:gd name="adj2" fmla="val 585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DÚVIDAS ?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32656"/>
            <a:ext cx="2307050" cy="792088"/>
          </a:xfrm>
          <a:prstGeom prst="rect">
            <a:avLst/>
          </a:prstGeom>
          <a:noFill/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CASCADE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Retângulo 3"/>
          <p:cNvSpPr>
            <a:spLocks noChangeArrowheads="1"/>
          </p:cNvSpPr>
          <p:nvPr/>
        </p:nvSpPr>
        <p:spPr bwMode="auto">
          <a:xfrm>
            <a:off x="304800" y="685800"/>
            <a:ext cx="8534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ON DELETE CASCADE 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= É o chamado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cascateamento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excluindo o pai, exclui também todos os registros relacionados em outras tabelas. 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Sintaxe: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FOREIGN KEY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Nome_Campo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REFERENCES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Nome_tabela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Nome_Campo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ON DELETE CASCADE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;</a:t>
            </a: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52800" y="6275388"/>
            <a:ext cx="2362200" cy="430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Prof° Me. Sergio Eduardo Nunes            serginhonunes2013@gmail.com</a:t>
            </a:r>
          </a:p>
        </p:txBody>
      </p:sp>
      <p:pic>
        <p:nvPicPr>
          <p:cNvPr id="12292" name="Picture 2" descr="http://www.miniwebcursos.com.br/curso_aprender/modulos/aula_2/imagens/trabalhan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052513"/>
            <a:ext cx="5327650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0" y="-27384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3600" dirty="0"/>
              <a:t>VAMOS PRATICAR ?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sz="2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4624"/>
            <a:ext cx="1154922" cy="542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304800" y="685800"/>
            <a:ext cx="8458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15) Delete o banco “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TechStore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”.</a:t>
            </a:r>
          </a:p>
          <a:p>
            <a:pPr marL="457200" indent="-457200"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16)</a:t>
            </a:r>
            <a:r>
              <a:rPr lang="pt-BR" sz="2000">
                <a:latin typeface="Arial" pitchFamily="34" charset="0"/>
                <a:cs typeface="Arial" pitchFamily="34" charset="0"/>
              </a:rPr>
              <a:t>	</a:t>
            </a:r>
            <a:r>
              <a:rPr lang="pt-BR" sz="2000" smtClean="0">
                <a:latin typeface="Arial" pitchFamily="34" charset="0"/>
                <a:cs typeface="Arial" pitchFamily="34" charset="0"/>
              </a:rPr>
              <a:t>Desenvolva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novamente o BD para a “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TechStore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”, porém adicione a função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ON DELETE CASCADE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na chave estrangeira.</a:t>
            </a:r>
          </a:p>
          <a:p>
            <a:pPr marL="457200" indent="-457200"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17) Selecione todos os produtos da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TechStore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, para isso utilize a função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“COUNT”. 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(Pesquise)</a:t>
            </a:r>
          </a:p>
          <a:p>
            <a:pPr marL="457200" indent="-457200"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18) Delete a categoria “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Tablets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”. </a:t>
            </a:r>
          </a:p>
          <a:p>
            <a:pPr marL="457200" indent="-457200"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19) Selecione novamente todos os produtos da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TechStore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, e compare com o valor encontrado na questão 17.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6" descr="http://www.todaletra.com.br/wp-content/uploads/2012/10/duvidas-300x3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3505572" cy="3505572"/>
          </a:xfrm>
          <a:prstGeom prst="rect">
            <a:avLst/>
          </a:prstGeom>
          <a:noFill/>
        </p:spPr>
      </p:pic>
      <p:sp>
        <p:nvSpPr>
          <p:cNvPr id="6" name="Texto explicativo em elipse 5"/>
          <p:cNvSpPr/>
          <p:nvPr/>
        </p:nvSpPr>
        <p:spPr>
          <a:xfrm>
            <a:off x="3563888" y="1556792"/>
            <a:ext cx="3528392" cy="1944216"/>
          </a:xfrm>
          <a:prstGeom prst="wedgeEllipseCallout">
            <a:avLst>
              <a:gd name="adj1" fmla="val -65416"/>
              <a:gd name="adj2" fmla="val 585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DÚVIDAS ?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32656"/>
            <a:ext cx="2307050" cy="792088"/>
          </a:xfrm>
          <a:prstGeom prst="rect">
            <a:avLst/>
          </a:prstGeom>
          <a:noFill/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BIBLIOGRAFIA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Retângulo 3"/>
          <p:cNvSpPr>
            <a:spLocks noChangeArrowheads="1"/>
          </p:cNvSpPr>
          <p:nvPr/>
        </p:nvSpPr>
        <p:spPr bwMode="auto">
          <a:xfrm>
            <a:off x="304800" y="685800"/>
            <a:ext cx="8382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SILBERSCHATZ, Abraham; KORTH, Henry F.; SUDARSHAN, S..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Sistema de Banco de Dados.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6ª ed. Rio de Janeiro: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Campus -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Elsevier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2012. Pág. 54 a 77.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COMPLEMENTAR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Heuser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Carlos A.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Projeto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Banco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de dados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4ª Edição, Porto Alegre: Instituto de Informática  da UFRGS: Sagra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Luzzatto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2001.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OBJETIVOS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1"/>
          <p:cNvSpPr txBox="1">
            <a:spLocks noChangeArrowheads="1"/>
          </p:cNvSpPr>
          <p:nvPr/>
        </p:nvSpPr>
        <p:spPr bwMode="auto">
          <a:xfrm>
            <a:off x="395288" y="684213"/>
            <a:ext cx="84629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Utilizar o comando DELETE nas tabelas.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DML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50825" y="682799"/>
            <a:ext cx="864235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O DML (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Data </a:t>
            </a:r>
            <a:r>
              <a:rPr lang="pt-BR" sz="2400" i="1" dirty="0" err="1">
                <a:latin typeface="Arial" pitchFamily="34" charset="0"/>
                <a:cs typeface="Arial" pitchFamily="34" charset="0"/>
              </a:rPr>
              <a:t>Manipulation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i="1" dirty="0" err="1">
                <a:latin typeface="Arial" pitchFamily="34" charset="0"/>
                <a:cs typeface="Arial" pitchFamily="34" charset="0"/>
              </a:rPr>
              <a:t>Language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– Linguagem de Manipulação de Dados), está no grupo de comandos responsável por inserir, modificar e excluir dados. Os comandos utilizados estão: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INSERT; 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UPDATE;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DELETE.</a:t>
            </a:r>
            <a:endParaRPr lang="pt-BR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DELETE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5"/>
          <p:cNvSpPr txBox="1">
            <a:spLocks noChangeArrowheads="1"/>
          </p:cNvSpPr>
          <p:nvPr/>
        </p:nvSpPr>
        <p:spPr bwMode="auto">
          <a:xfrm>
            <a:off x="381000" y="685800"/>
            <a:ext cx="8458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Segundo SILBERSCHATZ (2012),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“A instrução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DELETE é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utilizada 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para excluir os registros de uma tabela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”.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DELETE FROM &lt;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WHERE &lt;Condição&gt;;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52800" y="6275388"/>
            <a:ext cx="2362200" cy="430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Prof° Me. Sergio Eduardo Nunes            serginhonunes2013@gmail.com</a:t>
            </a:r>
          </a:p>
        </p:txBody>
      </p:sp>
      <p:pic>
        <p:nvPicPr>
          <p:cNvPr id="12292" name="Picture 2" descr="http://www.miniwebcursos.com.br/curso_aprender/modulos/aula_2/imagens/trabalhan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052513"/>
            <a:ext cx="5327650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0" y="-27384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3600" dirty="0">
                <a:solidFill>
                  <a:schemeClr val="bg1"/>
                </a:solidFill>
              </a:rPr>
              <a:t>VAMOS PRATICAR ?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sz="2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4624"/>
            <a:ext cx="1154922" cy="542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 – Copie e Cole</a:t>
            </a:r>
            <a:endParaRPr lang="pt-BR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04800" y="669157"/>
            <a:ext cx="8458200" cy="59093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CREATE DATABASE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TechStore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TechStore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Create table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Categoria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Id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(3) primary key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auto_increment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Nome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varchar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(30) not null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);</a:t>
            </a:r>
          </a:p>
          <a:p>
            <a:pPr algn="just">
              <a:lnSpc>
                <a:spcPct val="150000"/>
              </a:lnSpc>
              <a:defRPr/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insert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Categoria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values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(0, "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Celular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"),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(0, "Tablet"),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(0, "Notebook"),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(0, "Console");</a:t>
            </a:r>
          </a:p>
          <a:p>
            <a:pPr algn="just">
              <a:lnSpc>
                <a:spcPct val="150000"/>
              </a:lnSpc>
              <a:defRPr/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Create table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Produtos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Codigo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(10) primary key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auto_increment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Id_Categoria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(3) not null,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Marca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varchar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(30) not null,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Modelo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varchar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(30) not null,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Preco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decimal (6,2) not null,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foreign key 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Id_Categoria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 references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Categoria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(Id)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 – Copie e Cole</a:t>
            </a:r>
            <a:endParaRPr lang="pt-BR" sz="2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04800" y="669157"/>
            <a:ext cx="8458200" cy="62125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insert 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Produtos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 values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1, "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Motorolla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", "G50", 1500.00),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1, "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Motorolla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", "G49", 1400.00),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1, "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Motorolla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", "G48", 1300.00),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1, "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Motorolla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", "G47", 1200.00),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1, "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Motorolla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", "G46", 1100.00),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1, "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Motorolla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", "G45", 1000.00),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1, "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Motorolla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", "T111", 1000.00),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1, "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Motorolla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", "T222", 1050.00),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1, "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Sansung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", "G", 1000.00),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1, "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Sansung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", "H", 1100.00),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1, "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Sansung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", "I", 1200.00),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1, "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Sansung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", "J", 1300.00),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2, "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Positivo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", "P2000", 500.00),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2, "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Positivo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", "P3000", 600.00),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2, "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Positivo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", "P4000", 700.00),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2, "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Negativo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", "ZZZ", 200.00),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2, "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Negativo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", "xxx", 300.00),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2, "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Negativo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", "www", 400.00),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2, "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Negativo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", "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yyy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", 500.00),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3, "Acer", "I90", 1700.00),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3, "Acer", "I91", 1800.00),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3, "Acer", "I92", 1900.00),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3, "Acer", "I93", 2000.00),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3, "HP", "F300", 2200.00),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3, "HP", "F30", 2100.00),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3, "HP", "F3", 2000.00),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3, "HP", "F", 1900.00),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4, "Sony", "PS88", 5800.00),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4, "Sony", "PS4", 1900.00),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4, "Sony", "PS3", 1400.00),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4, "Sony", "PS2", 1000.00),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4, "Sony", "PS1", 900.00),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4, "Microsoft", "XBOX ELEVEN", 4400.00),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4, "Microsoft", "XBOX ONE", 1800.00),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4, "Microsoft", "XBOX 360", 1200.00),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4, "Nintendo", "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Wi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 U", 1500.00),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(0, 4, "Nintendo", "3DS", 900.00);</a:t>
            </a:r>
            <a:endParaRPr lang="pt-BR" sz="7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04800" y="685800"/>
            <a:ext cx="8458200" cy="44558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AutoNum type="arabi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Selecione todos os celulares a venda na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TechStore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(anote a quantidade).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Delete o celular “G50” da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Motorolla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Confira a quantidade de celular.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Selecione os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tablets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a venda na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TechStore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(anote a quantidade).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arenR"/>
              <a:defRPr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Delete os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tablets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da marca “Negativo” e valor abaixo de R$ 500,00.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304800" y="685800"/>
            <a:ext cx="8458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6) Confira a quantidade de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tablets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7) Delete os produtos da HP ou notebooks acima de R$ 2000,00.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8) Delete a categoria “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Tablets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”. 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9) Porque não deletou a categoria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tablets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?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10) Selecione todos os consoles (anote a quantidade).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11) Delete os consoles abaixo de R$ 1000,00 ou acima de R$ 4000,00.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19801</TotalTime>
  <Words>1115</Words>
  <Application>Microsoft Office PowerPoint</Application>
  <PresentationFormat>Apresentação na tela (4:3)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Serginho</dc:creator>
  <cp:lastModifiedBy>Prof. Serginho Nunes</cp:lastModifiedBy>
  <cp:revision>330</cp:revision>
  <dcterms:created xsi:type="dcterms:W3CDTF">2014-01-12T10:56:43Z</dcterms:created>
  <dcterms:modified xsi:type="dcterms:W3CDTF">2020-09-09T22:18:34Z</dcterms:modified>
</cp:coreProperties>
</file>