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D204B73-2F69-4738-8F65-BDFD29573175}">
  <a:tblStyle styleId="{5D204B73-2F69-4738-8F65-BDFD295731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e93aa6b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e93aa6b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e93aa6b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e93aa6b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e93aa6b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e93aa6b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e93aa6b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e93aa6b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e93aa6b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e93aa6b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20.png"/><Relationship Id="rId13" Type="http://schemas.openxmlformats.org/officeDocument/2006/relationships/image" Target="../media/image13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21.png"/><Relationship Id="rId13" Type="http://schemas.openxmlformats.org/officeDocument/2006/relationships/image" Target="../media/image22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6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Power Point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4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Interação multimodal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Gisela Pinto 76397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Carlos Ribeiro 71945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Power Point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Plataforma para apresentações mais profissionais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Serve de guideline numa apresentação e também para partilhar informação acerca de um tema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O objetivo do trabalho é facilitar ainda mais a sua utilização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Cénario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O Carlos e a Gisela estão no ínicio de uma apresentação numa </a:t>
            </a:r>
            <a:r>
              <a:rPr lang="de"/>
              <a:t>conferência</a:t>
            </a:r>
            <a:r>
              <a:rPr lang="de"/>
              <a:t> internacional e esqueceram-se do ponteiro para apresentar os slides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 Gisela coloca-se em frente a um dispositivo e começa a sua apresentação de forma interativa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O Carlos vai apresentando e mudando os slides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 </a:t>
            </a:r>
            <a:r>
              <a:rPr lang="de"/>
              <a:t>Gisela encontra-se a apresentar uma figura, e faz zoom para que o público consiga observar melhor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No fim fecham a apresentação e tudo correu bem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Gestos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Abrir modo de apresentação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Fechar modo de apresentação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Avançar Slide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Recuar Slide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Zoom de Imagem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Crop de Imagem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Alterar tema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17"/>
          <p:cNvGraphicFramePr/>
          <p:nvPr/>
        </p:nvGraphicFramePr>
        <p:xfrm>
          <a:off x="93075" y="572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{5D204B73-2F69-4738-8F65-BDFD29573175}</a:tableStyleId>
              </a:tblPr>
              <a:tblGrid>
                <a:gridCol w="4185075"/>
                <a:gridCol w="4760025"/>
              </a:tblGrid>
              <a:tr h="91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Abrir modo apresentação: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Com as mãos fechadas fazer um movimento na vertical para cima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8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Fechar modo apresentação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Com as mãos fechadas fazer um movimento na vertical para baixo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Avançar Slide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Levantar o braço direito com a mão direita aberta a descrever o sinal de mudança de sentido de um ciclista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8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Recuar Slide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Levantar o braço esquerdo com a mão esquerda aberta a descrever o sinal de mudança de sentido de um ciclista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88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Mudar tema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Com a mão direita em lasso, ou seja, dois dedos juntos, descrever um movimento da esquerda para a direita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25" y="640825"/>
            <a:ext cx="892175" cy="81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7600" y="642688"/>
            <a:ext cx="892175" cy="8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100" y="1487500"/>
            <a:ext cx="892175" cy="83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9700" y="1503026"/>
            <a:ext cx="822359" cy="8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05550" y="1520625"/>
            <a:ext cx="822350" cy="80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87600" y="2424825"/>
            <a:ext cx="1006725" cy="79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7525" y="2432450"/>
            <a:ext cx="970575" cy="78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10">
            <a:alphaModFix/>
          </a:blip>
          <a:srcRect b="20565" l="0" r="45708" t="0"/>
          <a:stretch/>
        </p:blipFill>
        <p:spPr>
          <a:xfrm>
            <a:off x="757525" y="3352050"/>
            <a:ext cx="970574" cy="773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05675" y="3354432"/>
            <a:ext cx="1006725" cy="77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24275" y="4261475"/>
            <a:ext cx="822350" cy="692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05225" y="4256228"/>
            <a:ext cx="822991" cy="6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5850525" y="3838200"/>
            <a:ext cx="44754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42674" y="4261474"/>
            <a:ext cx="823000" cy="717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18"/>
          <p:cNvGraphicFramePr/>
          <p:nvPr/>
        </p:nvGraphicFramePr>
        <p:xfrm>
          <a:off x="69775" y="124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{5D204B73-2F69-4738-8F65-BDFD29573175}</a:tableStyleId>
              </a:tblPr>
              <a:tblGrid>
                <a:gridCol w="4502225"/>
                <a:gridCol w="4502225"/>
              </a:tblGrid>
              <a:tr h="106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Zoom In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Colocar as duas mãos abertas em frente ao corpo e da cabeça e fazendo movimentos diagonais </a:t>
                      </a:r>
                      <a:r>
                        <a:rPr lang="de"/>
                        <a:t>(ou na horizontal)</a:t>
                      </a:r>
                      <a:r>
                        <a:rPr lang="de"/>
                        <a:t> para fora, sempre com mãos abertas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2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Zoom Out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Colocar as duas mãos abertas em frente ao corpo e em pontos separados na diagonal (ou na horizontal), fazendo movimentos para dentro sempre com mãos abertas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21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Crop In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Colocar as duas mãos fechadas em frente ao corpo e da cabeça e fazendo movimentos diagonais (ou na horizontal) para fora, sempre com mãos fechadas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12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800"/>
                        <a:t>Crop Out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Colocar as duas mãos abertas em frente ao corpo e em pontos separados na diagonal (ou na horizontal), fazendo movimentos para dentro sempre com mãos abertas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50" y="271200"/>
            <a:ext cx="901475" cy="8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524" y="293674"/>
            <a:ext cx="901475" cy="821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2988" y="324961"/>
            <a:ext cx="1054632" cy="8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400" y="1400899"/>
            <a:ext cx="1054625" cy="82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34523" y="1404073"/>
            <a:ext cx="836841" cy="8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71863" y="1417600"/>
            <a:ext cx="836850" cy="794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1573" y="2614925"/>
            <a:ext cx="946625" cy="9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17318" y="2658438"/>
            <a:ext cx="964683" cy="9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31125" y="2649450"/>
            <a:ext cx="1054625" cy="921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79891" y="3995116"/>
            <a:ext cx="1054625" cy="86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 rotWithShape="1">
          <a:blip r:embed="rId13">
            <a:alphaModFix/>
          </a:blip>
          <a:srcRect b="18005" l="0" r="0" t="0"/>
          <a:stretch/>
        </p:blipFill>
        <p:spPr>
          <a:xfrm>
            <a:off x="2350825" y="4008625"/>
            <a:ext cx="1015420" cy="8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