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Actuataak</a:t>
            </a:r>
            <a:r>
              <a:rPr lang="fr-FR" dirty="0" smtClean="0"/>
              <a:t> </a:t>
            </a:r>
            <a:r>
              <a:rPr lang="fr-FR" dirty="0" err="1" smtClean="0"/>
              <a:t>aardrijkskunde</a:t>
            </a:r>
            <a:endParaRPr lang="fr-FR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1400" dirty="0" smtClean="0"/>
              <a:t>Gemaakt door Gijs Hoeben 3wet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12157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Litouwse minister van toerisme lokt reizigers met foto's van Slovakije en Finland</a:t>
            </a:r>
            <a:endParaRPr lang="nl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369" y="1828800"/>
            <a:ext cx="4857750" cy="2743200"/>
          </a:xfrm>
          <a:prstGeom prst="rect">
            <a:avLst/>
          </a:prstGeom>
        </p:spPr>
      </p:pic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minister van toerisme, </a:t>
            </a:r>
            <a:r>
              <a:rPr lang="nl-BE" dirty="0" err="1" smtClean="0"/>
              <a:t>jurgita</a:t>
            </a:r>
            <a:r>
              <a:rPr lang="nl-BE" dirty="0" smtClean="0"/>
              <a:t> heeft noodgedwongen ontslag genomen toen was uitgelekt dat </a:t>
            </a:r>
            <a:r>
              <a:rPr lang="nl-BE" dirty="0"/>
              <a:t> </a:t>
            </a:r>
            <a:r>
              <a:rPr lang="nl-BE" dirty="0" smtClean="0"/>
              <a:t>hij toeristen probeerden te lokken met valse foto's</a:t>
            </a:r>
          </a:p>
          <a:p>
            <a:pPr algn="l"/>
            <a:r>
              <a:rPr lang="nl-BE" dirty="0" smtClean="0"/>
              <a:t>Facebook post </a:t>
            </a:r>
            <a:r>
              <a:rPr lang="nl-BE" dirty="0" err="1" smtClean="0"/>
              <a:t>berlaymontgebouw</a:t>
            </a:r>
            <a:r>
              <a:rPr lang="nl-BE" dirty="0" smtClean="0"/>
              <a:t> </a:t>
            </a:r>
            <a:r>
              <a:rPr lang="nl-BE" dirty="0" err="1" smtClean="0"/>
              <a:t>brussel</a:t>
            </a:r>
            <a:endParaRPr lang="nl-BE" dirty="0" smtClean="0"/>
          </a:p>
          <a:p>
            <a:pPr algn="l"/>
            <a:r>
              <a:rPr lang="nl-BE" dirty="0" smtClean="0"/>
              <a:t>Met bijschrift morgen werken we in een nieuw </a:t>
            </a:r>
            <a:r>
              <a:rPr lang="nl-BE" dirty="0" err="1" smtClean="0"/>
              <a:t>regerings</a:t>
            </a:r>
            <a:r>
              <a:rPr lang="nl-BE" dirty="0" smtClean="0"/>
              <a:t> gebouw in </a:t>
            </a:r>
            <a:r>
              <a:rPr lang="nl-BE" dirty="0" err="1" smtClean="0"/>
              <a:t>karolinsikes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534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Ligging van het land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72" y="2095500"/>
            <a:ext cx="8099930" cy="3695700"/>
          </a:xfrm>
        </p:spPr>
      </p:pic>
    </p:spTree>
    <p:extLst>
      <p:ext uri="{BB962C8B-B14F-4D97-AF65-F5344CB8AC3E}">
        <p14:creationId xmlns:p14="http://schemas.microsoft.com/office/powerpoint/2010/main" val="277270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Link met de leerstof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Tema 2 hoofdstuk 6: onderzoek van een toeristisch gebied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269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Bron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http://www.hln.be/hln/nl/960/Buitenland/article/detail/3077583/2017/02/10/Litouwse-minister-van-Toerisme-lokt-reizigers-met-foto-s-van-Slovakije-en-Finland.dhtml</a:t>
            </a:r>
          </a:p>
        </p:txBody>
      </p:sp>
    </p:spTree>
    <p:extLst>
      <p:ext uri="{BB962C8B-B14F-4D97-AF65-F5344CB8AC3E}">
        <p14:creationId xmlns:p14="http://schemas.microsoft.com/office/powerpoint/2010/main" val="100608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58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14</TotalTime>
  <Words>83</Words>
  <Application>Microsoft Office PowerPoint</Application>
  <PresentationFormat>Breedbeeld</PresentationFormat>
  <Paragraphs>12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Actuataak aardrijkskunde</vt:lpstr>
      <vt:lpstr>Litouwse minister van toerisme lokt reizigers met foto's van Slovakije en Finland</vt:lpstr>
      <vt:lpstr>Ligging van het land</vt:lpstr>
      <vt:lpstr>Link met de leerstof</vt:lpstr>
      <vt:lpstr>Bron </vt:lpstr>
      <vt:lpstr>Bedankt voor uw aandacht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Actuataak aardrijkskunde</dc:title>
  <dc:creator>gijs hoeben</dc:creator>
  <cp:lastModifiedBy>gijs hoeben</cp:lastModifiedBy>
  <cp:revision>2</cp:revision>
  <dcterms:created xsi:type="dcterms:W3CDTF">2017-02-22T12:17:42Z</dcterms:created>
  <dcterms:modified xsi:type="dcterms:W3CDTF">2017-02-22T12:31:43Z</dcterms:modified>
</cp:coreProperties>
</file>