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>
                <a:effectLst/>
              </a:rPr>
              <a:t>Ecuador wil 3 miljoen hectare regenwoud veilen aan Chinese oliebedrijven</a:t>
            </a:r>
            <a:br>
              <a:rPr lang="nl-BE" dirty="0">
                <a:effectLst/>
              </a:rPr>
            </a:b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1400" dirty="0" smtClean="0"/>
              <a:t>Gemaakt door Gijs Hoeben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3747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 artikel</a:t>
            </a:r>
            <a:endParaRPr lang="nl-BE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>
                <a:effectLst/>
              </a:rPr>
              <a:t>Ecuadoraanse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politici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gaven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maandag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toelichting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aan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afgevaardigden</a:t>
            </a:r>
            <a:r>
              <a:rPr lang="en-GB" dirty="0">
                <a:effectLst/>
              </a:rPr>
              <a:t> van Chinese </a:t>
            </a:r>
            <a:r>
              <a:rPr lang="en-GB" dirty="0" err="1">
                <a:effectLst/>
              </a:rPr>
              <a:t>oliemaatschappijen</a:t>
            </a:r>
            <a:r>
              <a:rPr lang="en-GB" dirty="0">
                <a:effectLst/>
              </a:rPr>
              <a:t> in </a:t>
            </a:r>
            <a:r>
              <a:rPr lang="en-GB" dirty="0" smtClean="0">
                <a:effectLst/>
              </a:rPr>
              <a:t>Peking</a:t>
            </a:r>
          </a:p>
          <a:p>
            <a:r>
              <a:rPr lang="en-GB" dirty="0" err="1" smtClean="0">
                <a:effectLst/>
              </a:rPr>
              <a:t>Gelijkaardige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ontmoetingen</a:t>
            </a:r>
            <a:r>
              <a:rPr lang="en-GB" dirty="0" smtClean="0">
                <a:effectLst/>
              </a:rPr>
              <a:t> in </a:t>
            </a:r>
            <a:r>
              <a:rPr lang="en-GB" dirty="0">
                <a:effectLst/>
              </a:rPr>
              <a:t>de </a:t>
            </a:r>
            <a:r>
              <a:rPr lang="en-GB" dirty="0" err="1">
                <a:effectLst/>
              </a:rPr>
              <a:t>Ecuadoraanse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hoofdstad</a:t>
            </a:r>
            <a:r>
              <a:rPr lang="en-GB" dirty="0">
                <a:effectLst/>
              </a:rPr>
              <a:t> Quito, in Houston </a:t>
            </a:r>
            <a:r>
              <a:rPr lang="en-GB" dirty="0" err="1">
                <a:effectLst/>
              </a:rPr>
              <a:t>en</a:t>
            </a:r>
            <a:r>
              <a:rPr lang="en-GB" dirty="0">
                <a:effectLst/>
              </a:rPr>
              <a:t> in </a:t>
            </a:r>
            <a:r>
              <a:rPr lang="en-GB" dirty="0" err="1">
                <a:effectLst/>
              </a:rPr>
              <a:t>Parijs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werd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telkens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geprotesteerd</a:t>
            </a:r>
            <a:r>
              <a:rPr lang="en-GB" dirty="0">
                <a:effectLst/>
              </a:rPr>
              <a:t> door </a:t>
            </a:r>
            <a:r>
              <a:rPr lang="en-GB" dirty="0" err="1">
                <a:effectLst/>
              </a:rPr>
              <a:t>inheemse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bewoners</a:t>
            </a:r>
            <a:r>
              <a:rPr lang="en-GB" dirty="0">
                <a:effectLst/>
              </a:rPr>
              <a:t> van het </a:t>
            </a:r>
            <a:r>
              <a:rPr lang="en-GB" dirty="0" err="1">
                <a:effectLst/>
              </a:rPr>
              <a:t>regenwoud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00" y="609600"/>
            <a:ext cx="4892781" cy="27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7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Situering op de kaart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12" y="1871507"/>
            <a:ext cx="8223126" cy="4282003"/>
          </a:xfrm>
        </p:spPr>
      </p:pic>
    </p:spTree>
    <p:extLst>
      <p:ext uri="{BB962C8B-B14F-4D97-AF65-F5344CB8AC3E}">
        <p14:creationId xmlns:p14="http://schemas.microsoft.com/office/powerpoint/2010/main" val="12733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Link met de leerstof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Natuurlandschap in zuid </a:t>
            </a:r>
            <a:r>
              <a:rPr lang="nl-BE" dirty="0" err="1" smtClean="0"/>
              <a:t>amerika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112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Bron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http://www.hln.be/hln/nl/960/Buitenland/article/detail/1604986/2013/03/28/Ecuador-wil-3-miljoen-hectare-regenwoud-veilen-aan-Chinese-oliebedrijven.dhtml</a:t>
            </a:r>
          </a:p>
        </p:txBody>
      </p:sp>
    </p:spTree>
    <p:extLst>
      <p:ext uri="{BB962C8B-B14F-4D97-AF65-F5344CB8AC3E}">
        <p14:creationId xmlns:p14="http://schemas.microsoft.com/office/powerpoint/2010/main" val="271666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14</TotalTime>
  <Words>66</Words>
  <Application>Microsoft Office PowerPoint</Application>
  <PresentationFormat>Breedbeeld</PresentationFormat>
  <Paragraphs>10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Ecuador wil 3 miljoen hectare regenwoud veilen aan Chinese oliebedrijven </vt:lpstr>
      <vt:lpstr>Inhoud artikel</vt:lpstr>
      <vt:lpstr>Situering op de kaart</vt:lpstr>
      <vt:lpstr>Link met de leerstof</vt:lpstr>
      <vt:lpstr>Bron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Ecuador wil 3 miljoen hectare regenwoud veilen aan Chinese oliebedrijven</dc:title>
  <dc:creator>gijs hoeben</dc:creator>
  <cp:lastModifiedBy>gijs hoeben</cp:lastModifiedBy>
  <cp:revision>2</cp:revision>
  <dcterms:created xsi:type="dcterms:W3CDTF">2017-05-31T10:50:44Z</dcterms:created>
  <dcterms:modified xsi:type="dcterms:W3CDTF">2017-05-31T11:05:35Z</dcterms:modified>
</cp:coreProperties>
</file>