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5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2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7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39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419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57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9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1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97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84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4BCD-6C1D-4561-BA15-0EC5B70770A6}" type="datetimeFigureOut">
              <a:rPr lang="nl-BE" smtClean="0"/>
              <a:t>9/06/2017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5550-F13D-479D-8A02-B5A6AD524D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232694" y="267418"/>
            <a:ext cx="372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b="1" dirty="0"/>
              <a:t>C</a:t>
            </a:r>
            <a:r>
              <a:rPr lang="nl-BE" sz="4800" b="1" dirty="0" smtClean="0"/>
              <a:t>omputerwijs</a:t>
            </a:r>
            <a:endParaRPr lang="nl-BE" sz="4800" b="1" dirty="0"/>
          </a:p>
        </p:txBody>
      </p:sp>
      <p:sp>
        <p:nvSpPr>
          <p:cNvPr id="3" name="Tekstvak 2"/>
          <p:cNvSpPr txBox="1"/>
          <p:nvPr/>
        </p:nvSpPr>
        <p:spPr>
          <a:xfrm>
            <a:off x="3753928" y="1965023"/>
            <a:ext cx="4684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smtClean="0"/>
              <a:t>Vliegtuigen:</a:t>
            </a:r>
          </a:p>
          <a:p>
            <a:pPr algn="ctr"/>
            <a:r>
              <a:rPr lang="nl-BE" sz="3200" b="1" dirty="0" smtClean="0"/>
              <a:t>Geschiedenis en overzicht</a:t>
            </a:r>
            <a:endParaRPr lang="nl-BE" sz="3200" b="1" dirty="0"/>
          </a:p>
        </p:txBody>
      </p:sp>
      <p:sp>
        <p:nvSpPr>
          <p:cNvPr id="4" name="Tekstvak 3"/>
          <p:cNvSpPr txBox="1"/>
          <p:nvPr/>
        </p:nvSpPr>
        <p:spPr>
          <a:xfrm>
            <a:off x="4272951" y="4986068"/>
            <a:ext cx="364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Gijs Hoeben</a:t>
            </a:r>
          </a:p>
          <a:p>
            <a:pPr algn="ctr"/>
            <a:r>
              <a:rPr lang="nl-BE" dirty="0" smtClean="0"/>
              <a:t>2016-2017</a:t>
            </a:r>
          </a:p>
          <a:p>
            <a:pPr algn="ctr"/>
            <a:r>
              <a:rPr lang="nl-BE" dirty="0" err="1" smtClean="0"/>
              <a:t>provilion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66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4000" b="1" dirty="0" smtClean="0"/>
              <a:t>Inhoudsopgaven</a:t>
            </a:r>
            <a:endParaRPr lang="nl-BE" sz="40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Geschiedenis</a:t>
            </a:r>
          </a:p>
          <a:p>
            <a:r>
              <a:rPr lang="nl-BE" sz="2400" dirty="0" smtClean="0"/>
              <a:t>Waarom vliegt een vliegtuig?</a:t>
            </a:r>
          </a:p>
          <a:p>
            <a:r>
              <a:rPr lang="nl-BE" sz="2400" dirty="0" smtClean="0"/>
              <a:t>Soorten motoren</a:t>
            </a:r>
          </a:p>
          <a:p>
            <a:r>
              <a:rPr lang="nl-BE" sz="2400" dirty="0" smtClean="0"/>
              <a:t>Gevolgen voor het milieu</a:t>
            </a:r>
          </a:p>
          <a:p>
            <a:r>
              <a:rPr lang="nl-BE" sz="2400" dirty="0" smtClean="0"/>
              <a:t>Types</a:t>
            </a:r>
          </a:p>
          <a:p>
            <a:r>
              <a:rPr lang="nl-BE" sz="2400" dirty="0" smtClean="0"/>
              <a:t>Vliegtuigbouwers</a:t>
            </a:r>
          </a:p>
          <a:p>
            <a:r>
              <a:rPr lang="nl-BE" sz="2400" dirty="0" smtClean="0"/>
              <a:t>Andere luchttransportmiddelen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8270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dirty="0" smtClean="0"/>
              <a:t>Soorten motoren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65240"/>
            <a:ext cx="10515600" cy="4351338"/>
          </a:xfrm>
        </p:spPr>
        <p:txBody>
          <a:bodyPr/>
          <a:lstStyle/>
          <a:p>
            <a:r>
              <a:rPr lang="nl-BE" dirty="0" smtClean="0"/>
              <a:t>Propelleraandrijving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Zuigmotor (tot 250 km/u)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Turboprop (tot 450 km/u)</a:t>
            </a:r>
          </a:p>
          <a:p>
            <a:r>
              <a:rPr lang="nl-BE" dirty="0" smtClean="0"/>
              <a:t>Straalaandrijving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Turbofan (tot 1000 km/u)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Jetmotor (tot mach 20)</a:t>
            </a:r>
          </a:p>
          <a:p>
            <a:r>
              <a:rPr lang="nl-BE" dirty="0" smtClean="0"/>
              <a:t>Raketmotor 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000"/>
            <a:ext cx="3708155" cy="2160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2875"/>
            <a:ext cx="279237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4000" b="1" dirty="0" smtClean="0"/>
              <a:t>Gevolgen voor het milieu</a:t>
            </a:r>
            <a:endParaRPr lang="nl-BE" sz="40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Geluidsoverlast</a:t>
            </a:r>
          </a:p>
          <a:p>
            <a:r>
              <a:rPr lang="nl-BE" sz="2400" dirty="0" smtClean="0"/>
              <a:t>Hoog brandstofverbruik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Broeikaseffect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Duur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Olieschaarste</a:t>
            </a:r>
            <a:r>
              <a:rPr lang="nl-BE" dirty="0" smtClean="0"/>
              <a:t> </a:t>
            </a:r>
          </a:p>
          <a:p>
            <a:r>
              <a:rPr lang="nl-BE" sz="2400" dirty="0" err="1" smtClean="0"/>
              <a:t>Condenssporen</a:t>
            </a:r>
            <a:r>
              <a:rPr lang="nl-BE" sz="2400" dirty="0" smtClean="0"/>
              <a:t> dempen temperatuurverloop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7" t="42709" r="24406" b="-1102"/>
          <a:stretch/>
        </p:blipFill>
        <p:spPr>
          <a:xfrm>
            <a:off x="7944929" y="2771862"/>
            <a:ext cx="1604513" cy="2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Kantoorthema</vt:lpstr>
      <vt:lpstr>PowerPoint-presentatie</vt:lpstr>
      <vt:lpstr>Inhoudsopgaven</vt:lpstr>
      <vt:lpstr>Soorten motoren</vt:lpstr>
      <vt:lpstr>Gevolgen voor het milieu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gijs hoeben</dc:creator>
  <cp:lastModifiedBy>gijs hoeben</cp:lastModifiedBy>
  <cp:revision>3</cp:revision>
  <dcterms:created xsi:type="dcterms:W3CDTF">2017-06-09T07:46:30Z</dcterms:created>
  <dcterms:modified xsi:type="dcterms:W3CDTF">2017-06-09T07:59:40Z</dcterms:modified>
</cp:coreProperties>
</file>