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Softdrugs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sz="1600" dirty="0" smtClean="0"/>
              <a:t>Robbe, Gijs, Brecht </a:t>
            </a:r>
            <a:r>
              <a:rPr lang="nl-BE" sz="1600" dirty="0" smtClean="0"/>
              <a:t>3wet </a:t>
            </a:r>
            <a:r>
              <a:rPr lang="nl-BE" sz="1600" dirty="0" smtClean="0"/>
              <a:t>Noah 3ec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4072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onderwerpen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85801" y="2179306"/>
            <a:ext cx="10394707" cy="3311189"/>
          </a:xfrm>
        </p:spPr>
        <p:txBody>
          <a:bodyPr>
            <a:normAutofit/>
          </a:bodyPr>
          <a:lstStyle/>
          <a:p>
            <a:r>
              <a:rPr lang="nl-BE" dirty="0" smtClean="0"/>
              <a:t>Wat is drugs.</a:t>
            </a:r>
          </a:p>
          <a:p>
            <a:r>
              <a:rPr lang="nl-BE" dirty="0"/>
              <a:t>Waarom gebruiken mensen </a:t>
            </a:r>
            <a:r>
              <a:rPr lang="nl-BE" dirty="0" smtClean="0"/>
              <a:t>drugs. </a:t>
            </a:r>
          </a:p>
          <a:p>
            <a:r>
              <a:rPr lang="nl-BE" dirty="0" smtClean="0"/>
              <a:t>Verschil van hard en soft drugs</a:t>
            </a:r>
          </a:p>
          <a:p>
            <a:r>
              <a:rPr lang="nl-BE" dirty="0" smtClean="0"/>
              <a:t>Wat is de meest gebruikte drugs.</a:t>
            </a:r>
          </a:p>
          <a:p>
            <a:r>
              <a:rPr lang="nl-BE" dirty="0" smtClean="0"/>
              <a:t>Wat zijn de symptomen van drugs. </a:t>
            </a:r>
            <a:endParaRPr lang="nl-BE" dirty="0"/>
          </a:p>
          <a:p>
            <a:r>
              <a:rPr lang="nl-BE" dirty="0" smtClean="0"/>
              <a:t> het onderzoek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0022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drugs 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685801" y="2060620"/>
            <a:ext cx="9298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Middelen  </a:t>
            </a:r>
            <a:endParaRPr lang="nl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Prikkelen hersenen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Beinvloeden: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Zintuigen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Bewustzijn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Gevoelens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7846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gebruiken mensen drugs 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875763" y="2240924"/>
            <a:ext cx="980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Roes te kome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Genot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Beter te voelen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plezier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57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v</a:t>
            </a:r>
            <a:r>
              <a:rPr lang="nl-BE" dirty="0" smtClean="0"/>
              <a:t>erschil tussen hard en soft drugs 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811369" y="1970468"/>
            <a:ext cx="10271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Soft drugs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Mindergevaarlijk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Minder gevaarlijke symptomen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Hard drugs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Heel gevaarlijk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Gevaarlijke symptomen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Rapper kans op dood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33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396882" cy="1151965"/>
          </a:xfrm>
        </p:spPr>
        <p:txBody>
          <a:bodyPr>
            <a:normAutofit/>
          </a:bodyPr>
          <a:lstStyle/>
          <a:p>
            <a:r>
              <a:rPr lang="nl-BE" dirty="0" smtClean="0"/>
              <a:t>Wat is de meest gebruikte drugs 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685800" y="2228045"/>
            <a:ext cx="10297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Soft drugs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Wettelijk toegestaan </a:t>
            </a:r>
            <a:r>
              <a:rPr lang="nl-BE" sz="2000" dirty="0" smtClean="0">
                <a:sym typeface="Wingdings" panose="05000000000000000000" pitchFamily="2" charset="2"/>
              </a:rPr>
              <a:t> Alcohol en Tabak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 smtClean="0">
                <a:sym typeface="Wingdings" panose="05000000000000000000" pitchFamily="2" charset="2"/>
              </a:rPr>
              <a:t>Niet wettelijk toegestaan Hasj, Weed en Cannabis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>
                <a:sym typeface="Wingdings" panose="05000000000000000000" pitchFamily="2" charset="2"/>
              </a:rPr>
              <a:t>Hard drugs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 smtClean="0">
                <a:sym typeface="Wingdings" panose="05000000000000000000" pitchFamily="2" charset="2"/>
              </a:rPr>
              <a:t>wettelijk toegestaan  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000" dirty="0" smtClean="0">
                <a:sym typeface="Wingdings" panose="05000000000000000000" pitchFamily="2" charset="2"/>
              </a:rPr>
              <a:t>niet wettelijk toegestaan  </a:t>
            </a:r>
            <a:r>
              <a:rPr lang="nl-BE" sz="2000" dirty="0">
                <a:sym typeface="Wingdings" panose="05000000000000000000" pitchFamily="2" charset="2"/>
              </a:rPr>
              <a:t>speed, cocaïne, XTC, MDMA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674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zijn de symtomen van drugs 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85801" y="2150772"/>
            <a:ext cx="9771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Stemmingen wisselingen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Liegen en geheimhouden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Moe of energiek zijn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Grootten of kleine pupillen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Minder eetlust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Rare geur hebben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Brabbelen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Blaffende hoest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938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Soorten drugs 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685802" y="1837766"/>
            <a:ext cx="5174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Korte roes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Producten die je opsnuift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haai 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van wegen hogen toxiciteit </a:t>
            </a:r>
            <a:r>
              <a:rPr lang="nl-BE" dirty="0" smtClean="0">
                <a:sym typeface="Wingdings" panose="05000000000000000000" pitchFamily="2" charset="2"/>
              </a:rPr>
              <a:t> groten letsels</a:t>
            </a:r>
            <a:endParaRPr lang="nl-B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Sneuvel leid tot verslaving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Verdovende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Traagheid tot slaperigheid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Slecht reactie vermogen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Overdosis leid tot verwardheid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Ademhaling problemen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988676" y="1837765"/>
            <a:ext cx="5094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Stimulerende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Opwekkend effect op bewust zijn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 verhoogde hardslag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Bloed druk stijging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Versnelde ademhaling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Hard aanvallen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Bewustzijn veranderen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Andere waarnemingen vorm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 smtClean="0"/>
              <a:t>Alles krijgt een felle kleur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 smtClean="0"/>
              <a:t>Moei muziek word hels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Lichamelijke ontsporing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mtClean="0"/>
              <a:t>Emotionele ontsporing  </a:t>
            </a:r>
            <a:endParaRPr lang="nl-B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460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96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TM04033927[[fn=Belangrijke gebeurtenis]]</Template>
  <TotalTime>109</TotalTime>
  <Words>221</Words>
  <Application>Microsoft Office PowerPoint</Application>
  <PresentationFormat>Breedbeeld</PresentationFormat>
  <Paragraphs>68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Impact</vt:lpstr>
      <vt:lpstr>Wingdings</vt:lpstr>
      <vt:lpstr>Belangrijke gebeurtenis</vt:lpstr>
      <vt:lpstr>Softdrugs</vt:lpstr>
      <vt:lpstr>onderwerpen</vt:lpstr>
      <vt:lpstr>Wat is drugs </vt:lpstr>
      <vt:lpstr>Waarom gebruiken mensen drugs </vt:lpstr>
      <vt:lpstr>verschil tussen hard en soft drugs </vt:lpstr>
      <vt:lpstr>Wat is de meest gebruikte drugs </vt:lpstr>
      <vt:lpstr>Wat zijn de symtomen van drugs </vt:lpstr>
      <vt:lpstr>Soorten drugs 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Softdrugs</dc:title>
  <dc:creator>bsmets</dc:creator>
  <cp:lastModifiedBy>gijs hoeben</cp:lastModifiedBy>
  <cp:revision>14</cp:revision>
  <dcterms:created xsi:type="dcterms:W3CDTF">2017-05-09T11:27:11Z</dcterms:created>
  <dcterms:modified xsi:type="dcterms:W3CDTF">2017-05-17T06:55:16Z</dcterms:modified>
</cp:coreProperties>
</file>