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1" r:id="rId2"/>
    <p:sldId id="356" r:id="rId3"/>
    <p:sldId id="367" r:id="rId4"/>
    <p:sldId id="362" r:id="rId5"/>
    <p:sldId id="361" r:id="rId6"/>
    <p:sldId id="364" r:id="rId7"/>
    <p:sldId id="365" r:id="rId8"/>
    <p:sldId id="35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79"/>
  </p:normalViewPr>
  <p:slideViewPr>
    <p:cSldViewPr snapToGrid="0">
      <p:cViewPr varScale="1">
        <p:scale>
          <a:sx n="90" d="100"/>
          <a:sy n="90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C05B-8147-4D16-3AB1-60F2427C6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E84A8-E919-8353-4F85-8ACF4CD0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CE5F6-04EB-C665-BE03-9586B628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D5BC-99A8-D22E-A46D-4886B4A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70F2-ABC3-2EF2-010A-DD0B69B4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744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8EA6-2C18-8BBA-B8D1-9EA46230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0DA36-9FB8-C291-DF59-B3AF240DD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CC87E-CD4C-5315-09A0-55F8C4D6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4ECCA-215D-BDC0-23C3-34F2CC2E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902E-F5F4-272C-F8B7-8FCFA8AC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1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83C9-0A8F-6FD8-A641-1835A44A5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A9A9A-8B04-4898-6656-47EB921EE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86EB-970A-F7C4-922A-8FDB2944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552D1-5597-95C6-6BA5-E1950574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A95D-032A-9775-CFFA-E26D38F9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5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776" y="512911"/>
            <a:ext cx="1852952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7921EB27-6C1B-D840-956D-529C87AC8247}" type="datetime1">
              <a:rPr lang="nl-NL" smtClean="0"/>
              <a:t>30-05-2025</a:t>
            </a:fld>
            <a:endParaRPr lang="en-GB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7283" y="5800329"/>
            <a:ext cx="5037435" cy="19972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/>
              <a:t>Name </a:t>
            </a:r>
            <a:r>
              <a:rPr lang="nl-NL" err="1"/>
              <a:t>Lastname</a:t>
            </a:r>
            <a:endParaRPr lang="nl-NL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7294" y="6017497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/>
              <a:t>Job </a:t>
            </a:r>
            <a:r>
              <a:rPr lang="nl-NL" err="1"/>
              <a:t>title</a:t>
            </a:r>
            <a:endParaRPr lang="nl-NL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D0FC209-A5EA-0147-8CC1-DEEC093C7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9" y="1196750"/>
            <a:ext cx="1137167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itchFamily="2" charset="77"/>
              </a:defRPr>
            </a:lvl1pPr>
          </a:lstStyle>
          <a:p>
            <a:r>
              <a:rPr lang="en-GB"/>
              <a:t>Place your attention-grabbing</a:t>
            </a:r>
            <a:br>
              <a:rPr lang="en-GB"/>
            </a:br>
            <a:r>
              <a:rPr lang="en-GB"/>
              <a:t>headline here</a:t>
            </a:r>
          </a:p>
        </p:txBody>
      </p:sp>
      <p:sp>
        <p:nvSpPr>
          <p:cNvPr id="16" name="Tijdelijke aanduiding voor tekst 30">
            <a:extLst>
              <a:ext uri="{FF2B5EF4-FFF2-40B4-BE49-F238E27FC236}">
                <a16:creationId xmlns:a16="http://schemas.microsoft.com/office/drawing/2014/main" id="{18DC5878-969C-0849-B41E-F7CAD75B0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189" y="501835"/>
            <a:ext cx="7006707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/>
              <a:t>Name sub-</a:t>
            </a:r>
            <a:r>
              <a:rPr lang="nl-NL" err="1"/>
              <a:t>sender</a:t>
            </a:r>
            <a:endParaRPr lang="nl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180E945-E6FE-EB41-A1D6-8E833732EB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3239815" cy="12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44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68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0">
          <p15:clr>
            <a:srgbClr val="FBAE40"/>
          </p15:clr>
        </p15:guide>
        <p15:guide id="7" pos="6198">
          <p15:clr>
            <a:srgbClr val="FBAE40"/>
          </p15:clr>
        </p15:guide>
        <p15:guide id="8" pos="6288">
          <p15:clr>
            <a:srgbClr val="FBAE40"/>
          </p15:clr>
        </p15:guide>
        <p15:guide id="9" pos="4997">
          <p15:clr>
            <a:srgbClr val="FBAE40"/>
          </p15:clr>
        </p15:guide>
        <p15:guide id="10" pos="3863">
          <p15:clr>
            <a:srgbClr val="FBAE40"/>
          </p15:clr>
        </p15:guide>
        <p15:guide id="11" pos="3772">
          <p15:clr>
            <a:srgbClr val="FBAE40"/>
          </p15:clr>
        </p15:guide>
        <p15:guide id="12" pos="2661">
          <p15:clr>
            <a:srgbClr val="FBAE40"/>
          </p15:clr>
        </p15:guide>
        <p15:guide id="13" pos="2570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3031-2ABC-FDBB-5C8F-7854920F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B78A5-8431-5D5B-7E63-91489074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CDFF-9AAA-5F0F-74DA-BBECEA7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1BFC-12F3-B342-7538-A00C1C9A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5E65-344B-E6B2-C69A-B9CD8EA8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3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82DE-5FCC-9497-26DB-BB4206D12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CFC9-F9B6-CADB-3A09-069EC90FB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4ED0C-9294-6ACF-1331-23146DE8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955B-3B92-DAB3-A700-4CE032E8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E7D9-77A5-F8BB-6EFC-A93F04BB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51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3D89-05EE-94FE-5C8D-F9B393D9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3097-DCC5-6B60-495D-5A4838EE5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FF1E5-37BA-EC06-DC37-696B80097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15FC9-2789-2574-A092-D7304390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14EB7-F4B0-8BE3-F972-9BA996F2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A376F-2B07-4A22-F72D-9FBE9BEE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1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B4F6-9F82-E6D3-7A16-F6A14E08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D10E4-C01F-A195-D0ED-0D8BE5D81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9F97F-36A8-8895-8163-463F50255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BD570-E95B-2E91-3D16-D95EAC970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C327F-63BB-E8AA-CB7C-E1524482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346C8-E4A7-C875-E46D-5DDC24E1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CD388-CE23-182E-8C6E-F3AB5EBA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9BD6C-E142-FC24-18A7-06C22470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5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15C7-39C2-EEF3-2617-49C75E78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3BF78-3417-5FC5-0BD7-F6504134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D439C-DA97-77B1-503E-F7C28E4D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2977B-664C-FCB9-6C6D-B48EA997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47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85CD0-C2C9-D694-EEE1-F8526203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D13D4-EE40-245D-3E03-D6BBE5BF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B983F-1883-DB2F-E7CE-D77D300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50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0FA3-5463-3DF1-C5FD-E333BCBF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60C8-857E-B292-1422-9C80DC99F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55A3D-02DB-2DC4-341D-92BE40610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EFD6-B35E-5101-2D32-F18AA560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FE5AA-61BB-1261-FFDA-50176276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D52A-D6EE-FADC-770C-DFEBE059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0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8BBE-E5B1-AB21-E0D2-3624C3CD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6320F-9402-7A88-794D-91E07DAA8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840F7-E8A4-1FC3-94AC-D50F7AD0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20781-89BA-0895-1D57-2F5C0BDA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BDBD6-4F39-52BB-7C00-732B1F71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E3A9A-A8BA-13FD-C3AB-5F9A5C55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9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09AA3-4DFB-1AAA-8D98-B245C862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DB710-FA5F-D23D-56CF-6005BF463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7C5-2E05-2379-6A9B-901A23274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BEC7-E5F4-4E88-9485-B63868A6B472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7B5C-0E1F-23F4-BD26-BCD7B59DC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F3C28-4CAB-B261-5016-E235E4E9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BA9D-68A2-4AEA-8949-E04B9606D6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60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B88AD-BFEA-DA79-DE7D-8239AA076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BEA609-467F-3DEA-3ACA-A3E07C54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30/05/2025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FD4B18-C9A9-F3DD-5D8D-F304D226F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703" y="1425932"/>
            <a:ext cx="11371678" cy="741924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Standardizing CT Reconstructions via Learned Mappings Between Iterative Methods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8B589E-FBAB-BD27-67CB-E2B8EE791B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489C7-4EB9-8BB1-AC9E-39D2318A40F1}"/>
              </a:ext>
            </a:extLst>
          </p:cNvPr>
          <p:cNvSpPr txBox="1"/>
          <p:nvPr/>
        </p:nvSpPr>
        <p:spPr>
          <a:xfrm>
            <a:off x="480408" y="5724491"/>
            <a:ext cx="111962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b="1" noProof="0" dirty="0">
                <a:latin typeface="+mj-lt"/>
              </a:rPr>
              <a:t>Inverse Problems in Imaging</a:t>
            </a:r>
          </a:p>
          <a:p>
            <a:pPr algn="ctr"/>
            <a:r>
              <a:rPr lang="en-GB" noProof="0" dirty="0" err="1">
                <a:latin typeface="+mj-lt"/>
              </a:rPr>
              <a:t>Jochem</a:t>
            </a:r>
            <a:r>
              <a:rPr lang="en-GB" noProof="0" dirty="0">
                <a:latin typeface="+mj-lt"/>
              </a:rPr>
              <a:t> Lange, </a:t>
            </a:r>
            <a:r>
              <a:rPr lang="en-GB" noProof="0" dirty="0" err="1">
                <a:latin typeface="+mj-lt"/>
              </a:rPr>
              <a:t>Pepijn</a:t>
            </a:r>
            <a:r>
              <a:rPr lang="en-GB" noProof="0" dirty="0">
                <a:latin typeface="+mj-lt"/>
              </a:rPr>
              <a:t> Vermeulen, Gijs Bartholomeus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84B4C-E1EA-0CEC-40F0-712EAFE9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5"/>
          <a:stretch/>
        </p:blipFill>
        <p:spPr>
          <a:xfrm>
            <a:off x="2801943" y="2344324"/>
            <a:ext cx="6553196" cy="32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3B66-252A-965D-282C-1338EC92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C3FA7-A327-DA94-F360-962C83DF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30/05/2025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147637-61E9-1E3B-01D8-38497DDAA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/>
              <a:t>Problem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92ED98-F42D-E4B6-10DE-E2EF45C139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AutoShape 2" descr="Generated image">
            <a:extLst>
              <a:ext uri="{FF2B5EF4-FFF2-40B4-BE49-F238E27FC236}">
                <a16:creationId xmlns:a16="http://schemas.microsoft.com/office/drawing/2014/main" id="{2F0568DE-5222-9A03-A0AF-E426311EE1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37012" cy="25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27349B-93BC-03A1-4A05-279BE77C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44" t="19562" r="36177" b="33652"/>
          <a:stretch/>
        </p:blipFill>
        <p:spPr>
          <a:xfrm>
            <a:off x="7364506" y="2136480"/>
            <a:ext cx="4065494" cy="41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FD309E-B8FF-5599-59D4-2457DCA9ABF3}"/>
              </a:ext>
            </a:extLst>
          </p:cNvPr>
          <p:cNvSpPr/>
          <p:nvPr/>
        </p:nvSpPr>
        <p:spPr>
          <a:xfrm>
            <a:off x="8767483" y="4114800"/>
            <a:ext cx="1367694" cy="923365"/>
          </a:xfrm>
          <a:prstGeom prst="rect">
            <a:avLst/>
          </a:prstGeom>
          <a:solidFill>
            <a:srgbClr val="F1EE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4636A989-95CE-D63D-50E1-F0DF8B48B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6582" y="3276600"/>
            <a:ext cx="421341" cy="4213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7DBB1B-8020-F8CE-F8C4-142996E33E87}"/>
              </a:ext>
            </a:extLst>
          </p:cNvPr>
          <p:cNvSpPr txBox="1"/>
          <p:nvPr/>
        </p:nvSpPr>
        <p:spPr>
          <a:xfrm>
            <a:off x="491280" y="2474745"/>
            <a:ext cx="64917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🏥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differences in CT image reconstruction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how different reconstruction algorithms affect the final medical images from the same sinogram data. Investigate the effect of noise on both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</a:t>
            </a:r>
            <a:r>
              <a:rPr lang="en-GB" b="1" dirty="0">
                <a:latin typeface="Arial" panose="020B0604020202020204" pitchFamily="34" charset="0"/>
              </a:rPr>
              <a:t>harmonisation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methods to </a:t>
            </a:r>
            <a:r>
              <a:rPr kumimoji="0" lang="en-GB" sz="1800" b="0" i="1" u="sng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harmonise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 reconstructed by different algorithms so that they can be meaningfully shared and interpreted across hospitals.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🔎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transformation</a:t>
            </a: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Explore whether images from one reconstruction method can be transformed to resemble another.</a:t>
            </a:r>
            <a:endParaRPr lang="en-GB" noProof="0" dirty="0"/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228BF23B-DDD4-8B3F-9B07-6701C77EB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0555" y="3778045"/>
            <a:ext cx="421341" cy="42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A36FB-90A2-E30C-14A7-B65BCD66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A1924-30B3-0066-2929-896EA1A5F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30/05/2025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A50858B-6145-C46F-9483-07C3C6BD7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C0B634-76C5-BC98-38F9-9AF893959C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AutoShape 2" descr="Generated image">
            <a:extLst>
              <a:ext uri="{FF2B5EF4-FFF2-40B4-BE49-F238E27FC236}">
                <a16:creationId xmlns:a16="http://schemas.microsoft.com/office/drawing/2014/main" id="{D81AA478-51F2-E109-86C9-227A97B1B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37012" cy="253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F641E-3916-330C-39D7-E14307FF0E5B}"/>
              </a:ext>
            </a:extLst>
          </p:cNvPr>
          <p:cNvSpPr txBox="1"/>
          <p:nvPr/>
        </p:nvSpPr>
        <p:spPr>
          <a:xfrm>
            <a:off x="6465633" y="2470159"/>
            <a:ext cx="649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🏥 </a:t>
            </a:r>
            <a:r>
              <a:rPr kumimoji="0" lang="en-GB" sz="18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Isolate one variable: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sz="18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Reconstruction algorithm</a:t>
            </a:r>
            <a:br>
              <a:rPr kumimoji="0" lang="en-GB" sz="18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GB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6074B6-D2AF-0456-B63E-2FED740C9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70" y="2153568"/>
            <a:ext cx="5369130" cy="43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9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0E3AA-CA08-6BC7-D4B8-375B94E0C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048D-E4C8-AC3F-B5F7-413078E0E3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DA0F84-F82E-E4D7-001C-F4CE24E81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67384-05BD-E1AE-EB91-5F5A092980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038251-40FA-9BF6-82CE-509A1CA22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9" y="1192968"/>
            <a:ext cx="11887088" cy="4959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620E1B-A50D-8433-AD57-C1F0AA9FA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93"/>
          <a:stretch/>
        </p:blipFill>
        <p:spPr>
          <a:xfrm>
            <a:off x="595078" y="4935664"/>
            <a:ext cx="3960221" cy="8472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3883FE-6530-EA2F-856D-0CCBA0B81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r="12624" b="12151"/>
          <a:stretch/>
        </p:blipFill>
        <p:spPr>
          <a:xfrm>
            <a:off x="6336734" y="4646627"/>
            <a:ext cx="5136130" cy="1014623"/>
          </a:xfrm>
          <a:prstGeom prst="rect">
            <a:avLst/>
          </a:prstGeom>
        </p:spPr>
      </p:pic>
      <p:sp>
        <p:nvSpPr>
          <p:cNvPr id="16" name="Title 4">
            <a:extLst>
              <a:ext uri="{FF2B5EF4-FFF2-40B4-BE49-F238E27FC236}">
                <a16:creationId xmlns:a16="http://schemas.microsoft.com/office/drawing/2014/main" id="{45203605-9BB4-F586-246B-125EFD9DE0BE}"/>
              </a:ext>
            </a:extLst>
          </p:cNvPr>
          <p:cNvSpPr txBox="1">
            <a:spLocks/>
          </p:cNvSpPr>
          <p:nvPr/>
        </p:nvSpPr>
        <p:spPr>
          <a:xfrm>
            <a:off x="410161" y="357974"/>
            <a:ext cx="11371678" cy="74192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99" b="0" i="1" kern="1200">
                <a:solidFill>
                  <a:schemeClr val="tx1"/>
                </a:solidFill>
                <a:latin typeface="Merriweather Light" pitchFamily="2" charset="77"/>
                <a:ea typeface="+mj-ea"/>
                <a:cs typeface="+mj-cs"/>
              </a:defRPr>
            </a:lvl1pPr>
          </a:lstStyle>
          <a:p>
            <a:r>
              <a:rPr lang="en-GB" dirty="0"/>
              <a:t>Reconstruction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325140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5CC47-7CD0-AB02-C0C5-8CC34A4E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A48C8-22EA-8508-3030-5A360652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30/05/2025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030E7D-05A8-7752-F262-E940F096A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10650" y="1224698"/>
            <a:ext cx="11371678" cy="741924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Reconstruction </a:t>
            </a:r>
            <a:br>
              <a:rPr lang="en-GB" noProof="0" dirty="0"/>
            </a:br>
            <a:r>
              <a:rPr lang="en-GB" noProof="0" dirty="0"/>
              <a:t>algorithms: </a:t>
            </a:r>
            <a:br>
              <a:rPr lang="en-GB" noProof="0" dirty="0"/>
            </a:br>
            <a:r>
              <a:rPr lang="en-GB" noProof="0" dirty="0"/>
              <a:t>Results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862875-1005-01DD-45EB-0128F6B9E0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508F1-D316-4120-C93F-9217BF981FFF}"/>
              </a:ext>
            </a:extLst>
          </p:cNvPr>
          <p:cNvSpPr txBox="1"/>
          <p:nvPr/>
        </p:nvSpPr>
        <p:spPr>
          <a:xfrm>
            <a:off x="144882" y="2325474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dhfh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5E289-75CD-E05D-988B-E0987BA63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308" y="6073"/>
            <a:ext cx="7229717" cy="72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7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FEFC4-7E8D-44AE-4ADB-75DD355E9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483A9-2DC6-0FA7-9B6C-9A195E82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30/05/2025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8EC99A-DC2C-FAB9-5856-60EE9C70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Transformation/Harmonization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DA36F5-9D31-E436-FD78-6F5497CBBD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9EC28-61CF-3462-A80D-6923C2684D48}"/>
              </a:ext>
            </a:extLst>
          </p:cNvPr>
          <p:cNvSpPr txBox="1"/>
          <p:nvPr/>
        </p:nvSpPr>
        <p:spPr>
          <a:xfrm>
            <a:off x="159169" y="2311187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hdhdfh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B8558-E958-A001-054E-22E36B2BD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89" y="1987021"/>
            <a:ext cx="7772400" cy="435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1A2B5-4E56-0CE6-C373-030A5D100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4DAAA-7431-DBB8-C861-7D2F3786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30/05/2025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42F4DC-319C-1386-BE95-74722570A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506" y="826370"/>
            <a:ext cx="11371678" cy="741924"/>
          </a:xfrm>
        </p:spPr>
        <p:txBody>
          <a:bodyPr/>
          <a:lstStyle/>
          <a:p>
            <a:r>
              <a:rPr lang="en-GB" noProof="0" dirty="0"/>
              <a:t>PCA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7761C3-DE3F-C8A4-58CD-77F997B47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5F270-B6E1-0DCC-1AC3-3C046EE783FD}"/>
              </a:ext>
            </a:extLst>
          </p:cNvPr>
          <p:cNvSpPr txBox="1"/>
          <p:nvPr/>
        </p:nvSpPr>
        <p:spPr>
          <a:xfrm>
            <a:off x="259182" y="2311187"/>
            <a:ext cx="1065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dd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B7150-B303-50FE-8610-D63415E22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93" y="2311187"/>
            <a:ext cx="4146413" cy="42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2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F3A51-ED35-1D1C-B511-37FDA346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CF33B-60FB-7545-9F65-6E8C3406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EB27-6C1B-D840-956D-529C87AC8247}" type="datetime1">
              <a:rPr lang="en-GB" noProof="0" smtClean="0"/>
              <a:t>30/05/2025</a:t>
            </a:fld>
            <a:endParaRPr lang="en-GB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C2DA13-08A0-9189-3D06-81F15A767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89" y="1197332"/>
            <a:ext cx="11371678" cy="741924"/>
          </a:xfrm>
        </p:spPr>
        <p:txBody>
          <a:bodyPr/>
          <a:lstStyle/>
          <a:p>
            <a:r>
              <a:rPr lang="en-GB" noProof="0" dirty="0" err="1"/>
              <a:t>Thankword</a:t>
            </a:r>
            <a:endParaRPr lang="en-GB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6FD6F-5C84-831B-BC40-84A3CEA26E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endParaRPr lang="en-GB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58CFC-71CB-E43F-9CE5-FBA09B240C8A}"/>
              </a:ext>
            </a:extLst>
          </p:cNvPr>
          <p:cNvSpPr txBox="1"/>
          <p:nvPr/>
        </p:nvSpPr>
        <p:spPr>
          <a:xfrm>
            <a:off x="393189" y="2222986"/>
            <a:ext cx="1119626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noProof="0" dirty="0" err="1">
                <a:latin typeface="+mj-lt"/>
              </a:rPr>
              <a:t>djdfjd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40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133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Merriweather Light</vt:lpstr>
      <vt:lpstr>Open Sans</vt:lpstr>
      <vt:lpstr>Open Sans Light</vt:lpstr>
      <vt:lpstr>Office Theme</vt:lpstr>
      <vt:lpstr>Standardizing CT Reconstructions via Learned Mappings Between Iterative Methods </vt:lpstr>
      <vt:lpstr>Problem overview</vt:lpstr>
      <vt:lpstr>Project overview</vt:lpstr>
      <vt:lpstr>PowerPoint Presentation</vt:lpstr>
      <vt:lpstr>Reconstruction  algorithms:  Results</vt:lpstr>
      <vt:lpstr>Transformation/Harmonization</vt:lpstr>
      <vt:lpstr>PCA</vt:lpstr>
      <vt:lpstr>Thankword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Lange, J.T. (jochem)</dc:creator>
  <cp:lastModifiedBy>Gijs Bartholomeus</cp:lastModifiedBy>
  <cp:revision>4</cp:revision>
  <dcterms:created xsi:type="dcterms:W3CDTF">2025-05-14T13:29:19Z</dcterms:created>
  <dcterms:modified xsi:type="dcterms:W3CDTF">2025-05-30T10:34:42Z</dcterms:modified>
</cp:coreProperties>
</file>