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277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9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346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5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090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903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030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47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31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80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668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898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35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090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0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14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56C2ED-54A4-480D-B5C8-65C0D62359B9}" type="datetime2">
              <a:rPr lang="en-US" smtClean="0"/>
              <a:pPr/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444C89-F4BC-4C3B-B834-230198DEF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Elektronische systemen 2 </a:t>
            </a:r>
            <a:br>
              <a:rPr lang="nl-BE" dirty="0"/>
            </a:br>
            <a:r>
              <a:rPr lang="nl-BE" dirty="0"/>
              <a:t>voorstel practicum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99EAD-53BE-47F6-B32A-82DCDE7B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nl-BE"/>
              <a:t>Bo Mengels</a:t>
            </a:r>
            <a:br>
              <a:rPr lang="nl-BE"/>
            </a:br>
            <a:r>
              <a:rPr lang="nl-BE"/>
              <a:t>Gijs Jackers</a:t>
            </a:r>
            <a:br>
              <a:rPr lang="nl-BE"/>
            </a:br>
            <a:r>
              <a:rPr lang="nl-BE"/>
              <a:t>Martijn Guilliams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7687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18FEDF-F432-44AA-8F4C-120023E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Alcohol detector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0DCF839-283A-4204-803A-BCAD8F585847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Alcohol </a:t>
            </a:r>
            <a:r>
              <a:rPr lang="en-US" sz="2000" dirty="0" err="1"/>
              <a:t>detectie</a:t>
            </a:r>
            <a:r>
              <a:rPr lang="en-US" sz="2000" dirty="0"/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 err="1"/>
              <a:t>Promile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weergegeven</a:t>
            </a:r>
            <a:r>
              <a:rPr lang="en-US" sz="2000" dirty="0"/>
              <a:t> op 4 x 7 segment display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 err="1"/>
              <a:t>Schaal</a:t>
            </a:r>
            <a:r>
              <a:rPr lang="en-US" sz="2000" dirty="0"/>
              <a:t> van </a:t>
            </a:r>
            <a:r>
              <a:rPr lang="en-US" sz="2000" dirty="0" err="1"/>
              <a:t>nuchter</a:t>
            </a:r>
            <a:r>
              <a:rPr lang="en-US" sz="2000" dirty="0"/>
              <a:t> &lt;-&gt; </a:t>
            </a:r>
            <a:r>
              <a:rPr lang="en-US" sz="2000" dirty="0" err="1"/>
              <a:t>dronken</a:t>
            </a:r>
            <a:r>
              <a:rPr lang="en-US" sz="2000" dirty="0"/>
              <a:t> </a:t>
            </a:r>
            <a:r>
              <a:rPr lang="en-US" sz="2000" dirty="0" err="1"/>
              <a:t>aangetoond</a:t>
            </a:r>
            <a:r>
              <a:rPr lang="en-US" sz="2000" dirty="0"/>
              <a:t> door ledjes </a:t>
            </a:r>
          </a:p>
        </p:txBody>
      </p:sp>
    </p:spTree>
    <p:extLst>
      <p:ext uri="{BB962C8B-B14F-4D97-AF65-F5344CB8AC3E}">
        <p14:creationId xmlns:p14="http://schemas.microsoft.com/office/powerpoint/2010/main" val="36394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C7FF8-1599-49DE-A6B2-D18F23DA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MQ-3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3EF3BD-2B99-4F8B-9AB2-49D2763E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De leds en 7-segment display worden aangestuurd door de output van de MQ-3 </a:t>
            </a:r>
          </a:p>
        </p:txBody>
      </p:sp>
      <p:pic>
        <p:nvPicPr>
          <p:cNvPr id="1036" name="Picture 12" descr="How to Use the MQ-3 Alcohol Sensor | Microcontroller Tutorials">
            <a:extLst>
              <a:ext uri="{FF2B5EF4-FFF2-40B4-BE49-F238E27FC236}">
                <a16:creationId xmlns:a16="http://schemas.microsoft.com/office/drawing/2014/main" id="{CA7BFCD7-8839-460E-8A82-C432E6D1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0170" y="733773"/>
            <a:ext cx="5452851" cy="243155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A422AEB-15CA-4886-B2E7-E3C0D717B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70" y="3423522"/>
            <a:ext cx="2590935" cy="18787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4CB6E3-02A9-4F5A-BC95-0CD3DD823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6" r="21930"/>
          <a:stretch/>
        </p:blipFill>
        <p:spPr bwMode="auto">
          <a:xfrm>
            <a:off x="8899300" y="3423522"/>
            <a:ext cx="2072439" cy="245737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E7A15-BBF5-47CE-A34E-DE73C07E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 sensor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E49368-10E1-4FEB-8689-48F21FE4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Chemische reactie</a:t>
            </a:r>
          </a:p>
          <a:p>
            <a:r>
              <a:rPr lang="nl-BE" dirty="0"/>
              <a:t>Bij alcohol:</a:t>
            </a:r>
          </a:p>
          <a:p>
            <a:pPr lvl="1"/>
            <a:r>
              <a:rPr lang="nl-BE" dirty="0"/>
              <a:t>Elektronen vrijgelaten in tin dioxide</a:t>
            </a:r>
          </a:p>
          <a:p>
            <a:pPr lvl="1"/>
            <a:r>
              <a:rPr lang="nl-BE" dirty="0"/>
              <a:t>Stroom kan door sensor vloeien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AD26E9-41CF-43D2-B5C0-56D3C123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854" y="4374289"/>
            <a:ext cx="3936339" cy="248371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E8CBD14-D6FD-4380-B1A1-70CD6F0F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854" y="1868129"/>
            <a:ext cx="3943178" cy="25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2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2492</TotalTime>
  <Words>66</Words>
  <Application>Microsoft Office PowerPoint</Application>
  <PresentationFormat>Breedbeeld</PresentationFormat>
  <Paragraphs>15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Corbel</vt:lpstr>
      <vt:lpstr>Parallax</vt:lpstr>
      <vt:lpstr>Elektronische systemen 2  voorstel practicum</vt:lpstr>
      <vt:lpstr>Alcohol detector</vt:lpstr>
      <vt:lpstr>MQ-3</vt:lpstr>
      <vt:lpstr>Werking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Elektronische systemen 2  voorstel practicum</dc:title>
  <dc:creator>gijs jackers</dc:creator>
  <cp:lastModifiedBy>Martijn Guilliams</cp:lastModifiedBy>
  <cp:revision>5</cp:revision>
  <dcterms:created xsi:type="dcterms:W3CDTF">2022-02-21T12:06:01Z</dcterms:created>
  <dcterms:modified xsi:type="dcterms:W3CDTF">2022-03-03T07:34:04Z</dcterms:modified>
</cp:coreProperties>
</file>