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277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19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346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52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090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903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030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547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31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806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668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898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35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6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090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507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14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0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444C89-F4BC-4C3B-B834-230198DEF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Elektronische systemen 2 </a:t>
            </a:r>
            <a:br>
              <a:rPr lang="nl-BE" dirty="0"/>
            </a:br>
            <a:r>
              <a:rPr lang="nl-BE" dirty="0"/>
              <a:t>voorstel practicum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99EAD-53BE-47F6-B32A-82DCDE7BA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nl-BE"/>
              <a:t>Bo Mengels</a:t>
            </a:r>
            <a:br>
              <a:rPr lang="nl-BE"/>
            </a:br>
            <a:r>
              <a:rPr lang="nl-BE"/>
              <a:t>Gijs Jackers</a:t>
            </a:r>
            <a:br>
              <a:rPr lang="nl-BE"/>
            </a:br>
            <a:r>
              <a:rPr lang="nl-BE"/>
              <a:t>Martijn Guilliams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17687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18FEDF-F432-44AA-8F4C-120023E3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Alcohol detector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0DCF839-283A-4204-803A-BCAD8F585847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Alcohol detectie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Weergaven op 4 x 7 segment display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Schaal van nuchter &lt;-&gt; dronken aangetoond door ledjes </a:t>
            </a:r>
          </a:p>
        </p:txBody>
      </p:sp>
    </p:spTree>
    <p:extLst>
      <p:ext uri="{BB962C8B-B14F-4D97-AF65-F5344CB8AC3E}">
        <p14:creationId xmlns:p14="http://schemas.microsoft.com/office/powerpoint/2010/main" val="36394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C7FF8-1599-49DE-A6B2-D18F23DA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MQ-3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3EF3BD-2B99-4F8B-9AB2-49D2763E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De led strip en 7-segment display worden aangestuurd door de output van de MQ-3 </a:t>
            </a:r>
          </a:p>
        </p:txBody>
      </p:sp>
      <p:pic>
        <p:nvPicPr>
          <p:cNvPr id="1036" name="Picture 12" descr="How to Use the MQ-3 Alcohol Sensor | Microcontroller Tutorials">
            <a:extLst>
              <a:ext uri="{FF2B5EF4-FFF2-40B4-BE49-F238E27FC236}">
                <a16:creationId xmlns:a16="http://schemas.microsoft.com/office/drawing/2014/main" id="{CA7BFCD7-8839-460E-8A82-C432E6D1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0170" y="733773"/>
            <a:ext cx="5452851" cy="2431554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A422AEB-15CA-4886-B2E7-E3C0D717B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70" y="3423522"/>
            <a:ext cx="2590935" cy="18787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4CB6E3-02A9-4F5A-BC95-0CD3DD823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6" r="21930"/>
          <a:stretch/>
        </p:blipFill>
        <p:spPr bwMode="auto">
          <a:xfrm>
            <a:off x="8899300" y="3423522"/>
            <a:ext cx="2072439" cy="245737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3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E7A15-BBF5-47CE-A34E-DE73C07E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 sensor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E49368-10E1-4FEB-8689-48F21FE4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Chemische reactie</a:t>
            </a:r>
          </a:p>
          <a:p>
            <a:r>
              <a:rPr lang="nl-BE" dirty="0"/>
              <a:t>Bij alcohol:</a:t>
            </a:r>
          </a:p>
          <a:p>
            <a:pPr lvl="1"/>
            <a:r>
              <a:rPr lang="nl-BE" dirty="0"/>
              <a:t>Elektronen vrijgelaten in tin dioxide</a:t>
            </a:r>
          </a:p>
          <a:p>
            <a:pPr lvl="1"/>
            <a:r>
              <a:rPr lang="nl-BE" dirty="0"/>
              <a:t>Stroom kan door sensor vloeien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AD26E9-41CF-43D2-B5C0-56D3C123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854" y="4374289"/>
            <a:ext cx="3936339" cy="248371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E8CBD14-D6FD-4380-B1A1-70CD6F0F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854" y="1868129"/>
            <a:ext cx="3943178" cy="25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5A9D0-99CE-4962-91F4-9CB5F17E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Optie 2: line follower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1BC1BB-1FCB-4E73-9BCE-6AF84D52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IR Sensor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Wielen worden aangestuurd door de output van de IR sensors</a:t>
            </a:r>
          </a:p>
        </p:txBody>
      </p:sp>
      <p:pic>
        <p:nvPicPr>
          <p:cNvPr id="2052" name="Picture 4" descr="10 Pairs Super-heldere 5mm IR LED en IR Ontvanger Diode-940nm voor Arduino  Diy - AliExpress Electronic Components &amp;amp; Supplies">
            <a:extLst>
              <a:ext uri="{FF2B5EF4-FFF2-40B4-BE49-F238E27FC236}">
                <a16:creationId xmlns:a16="http://schemas.microsoft.com/office/drawing/2014/main" id="{703C4831-C994-43FC-846E-2AC18DFD6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267961" y="645285"/>
            <a:ext cx="2520043" cy="252004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R Sensor Circuit Diagram">
            <a:extLst>
              <a:ext uri="{FF2B5EF4-FFF2-40B4-BE49-F238E27FC236}">
                <a16:creationId xmlns:a16="http://schemas.microsoft.com/office/drawing/2014/main" id="{92FFC7EA-1D59-4B9A-BE09-91D86C027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600" r="2922" b="3561"/>
          <a:stretch/>
        </p:blipFill>
        <p:spPr bwMode="auto">
          <a:xfrm>
            <a:off x="7552943" y="3524152"/>
            <a:ext cx="3950079" cy="225611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11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63</TotalTime>
  <Words>82</Words>
  <Application>Microsoft Office PowerPoint</Application>
  <PresentationFormat>Breedbeeld</PresentationFormat>
  <Paragraphs>19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Corbel</vt:lpstr>
      <vt:lpstr>Parallax</vt:lpstr>
      <vt:lpstr>Elektronische systemen 2  voorstel practicum</vt:lpstr>
      <vt:lpstr>Alcohol detector</vt:lpstr>
      <vt:lpstr>MQ-3</vt:lpstr>
      <vt:lpstr>Werking sensor</vt:lpstr>
      <vt:lpstr>Optie 2: line follower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Elektronische systemen 2  voorstel practicum</dc:title>
  <dc:creator>gijs jackers</dc:creator>
  <cp:lastModifiedBy>Bo Mengels</cp:lastModifiedBy>
  <cp:revision>3</cp:revision>
  <dcterms:created xsi:type="dcterms:W3CDTF">2022-02-21T12:06:01Z</dcterms:created>
  <dcterms:modified xsi:type="dcterms:W3CDTF">2022-02-22T07:53:34Z</dcterms:modified>
</cp:coreProperties>
</file>