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61" r:id="rId4"/>
    <p:sldId id="264" r:id="rId5"/>
    <p:sldId id="265" r:id="rId6"/>
    <p:sldId id="266" r:id="rId7"/>
    <p:sldId id="267" r:id="rId8"/>
    <p:sldId id="259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73391" autoAdjust="0"/>
  </p:normalViewPr>
  <p:slideViewPr>
    <p:cSldViewPr snapToGrid="0">
      <p:cViewPr varScale="1">
        <p:scale>
          <a:sx n="64" d="100"/>
          <a:sy n="64" d="100"/>
        </p:scale>
        <p:origin x="11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17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D838D-1F1D-4392-9F91-6FB7AFF4AB8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12064-3176-4756-A6EF-41882A375B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9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MAIN COMPONENTS </a:t>
            </a:r>
          </a:p>
          <a:p>
            <a:endParaRPr lang="en-US" dirty="0"/>
          </a:p>
          <a:p>
            <a:r>
              <a:rPr lang="en-US" dirty="0"/>
              <a:t>2 HOW DOES IT WORK</a:t>
            </a:r>
          </a:p>
          <a:p>
            <a:endParaRPr lang="en-US" dirty="0"/>
          </a:p>
          <a:p>
            <a:r>
              <a:rPr lang="en-US" dirty="0"/>
              <a:t>3 CASE</a:t>
            </a:r>
          </a:p>
          <a:p>
            <a:endParaRPr lang="en-US" dirty="0"/>
          </a:p>
          <a:p>
            <a:r>
              <a:rPr lang="en-US" dirty="0"/>
              <a:t>4 PROBLEMS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12064-3176-4756-A6EF-41882A375B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RELAY</a:t>
            </a:r>
          </a:p>
          <a:p>
            <a:endParaRPr lang="en-US" dirty="0"/>
          </a:p>
          <a:p>
            <a:r>
              <a:rPr lang="en-US" dirty="0"/>
              <a:t>2 PUSH BUTTONS</a:t>
            </a:r>
          </a:p>
          <a:p>
            <a:endParaRPr lang="en-US" dirty="0"/>
          </a:p>
          <a:p>
            <a:r>
              <a:rPr lang="en-US" dirty="0"/>
              <a:t>3 LCD</a:t>
            </a:r>
          </a:p>
          <a:p>
            <a:endParaRPr lang="en-US" dirty="0"/>
          </a:p>
          <a:p>
            <a:r>
              <a:rPr lang="en-US" dirty="0"/>
              <a:t>4 ICS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12064-3176-4756-A6EF-41882A375B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ELECTRICAL SWITCH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&gt; A SIGNAL WILL LET THEM TOGGLE THERE STAT</a:t>
            </a:r>
          </a:p>
          <a:p>
            <a:pPr>
              <a:buClrTx/>
            </a:pPr>
            <a:endParaRPr lang="en-US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THEY CAN HANDLE A LOAD UP TO 250V </a:t>
            </a:r>
            <a:r>
              <a:rPr lang="en-US" sz="1200" dirty="0">
                <a:solidFill>
                  <a:schemeClr val="tx1"/>
                </a:solidFill>
              </a:rPr>
              <a:t>DC</a:t>
            </a:r>
            <a:endParaRPr lang="en-US" dirty="0">
              <a:solidFill>
                <a:schemeClr val="tx1"/>
              </a:solidFill>
            </a:endParaRPr>
          </a:p>
          <a:p>
            <a:pPr>
              <a:buClrTx/>
            </a:pPr>
            <a:endParaRPr lang="en-US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LATCHING RELAYS</a:t>
            </a:r>
          </a:p>
          <a:p>
            <a:pPr marL="0" indent="0">
              <a:buClrTx/>
              <a:buFont typeface="Symbol" panose="050501020107060205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&gt;SIGNAL (12V) TO POWER </a:t>
            </a:r>
          </a:p>
          <a:p>
            <a:pPr marL="0" indent="0">
              <a:buClrTx/>
              <a:buFont typeface="Symbol" panose="050501020107060205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&gt;SIGNAL TO POWER OFF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12064-3176-4756-A6EF-41882A375B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5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BUTTON IS PUSHED </a:t>
            </a:r>
            <a:r>
              <a:rPr lang="en-GB" dirty="0"/>
              <a:t>A SIGNAL IS BEING SENT TO THE IC </a:t>
            </a:r>
          </a:p>
          <a:p>
            <a:endParaRPr lang="en-GB" dirty="0"/>
          </a:p>
          <a:p>
            <a:r>
              <a:rPr lang="en-GB" dirty="0"/>
              <a:t>THE IC KNOWS WHICH BUTTONS IS PUSHED SO IT KNOWS WHICH RELAY TO TOGGLE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12064-3176-4756-A6EF-41882A375B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02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LCD DISPLAYS THE STATE OF THE RELAYS</a:t>
            </a:r>
          </a:p>
          <a:p>
            <a:endParaRPr lang="en-US" dirty="0"/>
          </a:p>
          <a:p>
            <a:r>
              <a:rPr lang="en-US" dirty="0"/>
              <a:t>THEY ARE EIGHTER ON OR OFF</a:t>
            </a:r>
          </a:p>
          <a:p>
            <a:endParaRPr lang="en-US" dirty="0"/>
          </a:p>
          <a:p>
            <a:r>
              <a:rPr lang="en-US" dirty="0"/>
              <a:t>SHOWS ALL 9 RELAYS STATES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12064-3176-4756-A6EF-41882A375B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8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IC OR INTEGRATED CIRCUIT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CALLED THE BRAINS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CONTROLS EVERY THING </a:t>
            </a:r>
          </a:p>
          <a:p>
            <a:pPr marL="0" indent="0">
              <a:buFontTx/>
              <a:buNone/>
            </a:pPr>
            <a:r>
              <a:rPr lang="en-US" dirty="0"/>
              <a:t>IT KNOWS …</a:t>
            </a:r>
          </a:p>
          <a:p>
            <a:pPr marL="0" indent="0">
              <a:buFontTx/>
              <a:buNone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WITCH BUTTON IS PUSHED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/>
              <a:t>WITCH RELAY TO TOGGLE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/>
              <a:t>SENDS THE INFORMATION TO THE LCD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12064-3176-4756-A6EF-41882A375B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16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12V INPUT</a:t>
            </a:r>
          </a:p>
          <a:p>
            <a:endParaRPr lang="en-US" dirty="0"/>
          </a:p>
          <a:p>
            <a:r>
              <a:rPr lang="en-US" dirty="0"/>
              <a:t>2) POWERS THE SYSTEM</a:t>
            </a:r>
          </a:p>
          <a:p>
            <a:endParaRPr lang="en-US" dirty="0"/>
          </a:p>
          <a:p>
            <a:r>
              <a:rPr lang="en-US" dirty="0"/>
              <a:t>3) SIGNAL FROM BUTTON GOS TO IC2</a:t>
            </a:r>
          </a:p>
          <a:p>
            <a:endParaRPr lang="en-US" dirty="0"/>
          </a:p>
          <a:p>
            <a:r>
              <a:rPr lang="en-US" dirty="0"/>
              <a:t>4) IC2 -&gt; TO TOGGLE BETWEEN ON AND OFF</a:t>
            </a:r>
          </a:p>
          <a:p>
            <a:endParaRPr lang="en-US" dirty="0"/>
          </a:p>
          <a:p>
            <a:r>
              <a:rPr lang="en-US" dirty="0"/>
              <a:t>5) THE RELAY THEN LETS THE POWER TO THE SCREW CONNECTOR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12064-3176-4756-A6EF-41882A375B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33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PICTURE ONE:  THE OVERALL LAYOUT OF THE CASE</a:t>
            </a:r>
          </a:p>
          <a:p>
            <a:endParaRPr lang="en-US" dirty="0"/>
          </a:p>
          <a:p>
            <a:r>
              <a:rPr lang="en-US" dirty="0"/>
              <a:t>2 PICTURE TWO:  </a:t>
            </a:r>
          </a:p>
          <a:p>
            <a:r>
              <a:rPr lang="en-US" dirty="0"/>
              <a:t>A CLOSE UP OF THE ACCESS HOLES TO THE SCREWS OF THE SCREW CONNECTOR, </a:t>
            </a:r>
          </a:p>
          <a:p>
            <a:r>
              <a:rPr lang="en-US" dirty="0"/>
              <a:t>FOR TIGHTENING THE WIRE TO THE METAL </a:t>
            </a:r>
          </a:p>
          <a:p>
            <a:endParaRPr lang="en-US" dirty="0"/>
          </a:p>
          <a:p>
            <a:r>
              <a:rPr lang="en-US" dirty="0"/>
              <a:t>3 PICTURE TREE: THE 9 SCREW CONNECTORS </a:t>
            </a:r>
          </a:p>
          <a:p>
            <a:endParaRPr lang="en-US" dirty="0"/>
          </a:p>
          <a:p>
            <a:r>
              <a:rPr lang="en-US" dirty="0"/>
              <a:t>4 PICTURE FOUR: A CLOSE UP FROM THE NUMPAD OF THE PUSH BUTTONS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12064-3176-4756-A6EF-41882A375B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49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PROBLEMS </a:t>
            </a:r>
            <a:r>
              <a:rPr lang="en-GB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I ENCOUNTERED WHILE MAKING THE PROJEC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FOOTPRINT TO SMALL OF SOME COMPONENTS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ONE: CHANGING THE LAYOUT OF THE HOLES BY DESIGNING A NEW FOOTPRINT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TWO: CHANGING THE FOOTPRINT FOR DIFFERENT COMPONENT WITH THE SAME SPECS 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12064-3176-4756-A6EF-41882A375B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3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86E5-85FF-4C74-A64F-EC42FB929868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0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B693-C916-414F-9888-E2E878510B16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FE2C-6B66-4100-9CB4-408ADB10DDAB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891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9A5D-F515-4510-9ABF-8B08FCEC9D8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76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58D-9EC3-48D7-BEA6-A9851F9EAB68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82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E863-4537-4FCF-842D-33CA4223A18D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2322-6345-478D-B322-1AF1D7615687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19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757B-D4C9-4EEB-A710-E3C6E086738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5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E081-C198-4E23-9ABE-C2E786EF8BE6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2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3427-EE62-4872-A979-033C5DC3629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8CE3-D173-46F8-B455-047E08005EAD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9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6793-8C94-4B18-A66E-96AC1F2F0CE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0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E650-34AB-4505-9FBF-AE21B406BC6E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8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3FEE-D2F6-4222-B783-64758F29FEF1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B24E-6A78-416E-B99B-E7CC3841C9F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4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CBA5-54EC-4F05-B3B3-0D0344D36599}" type="datetime1">
              <a:rPr lang="en-US" smtClean="0"/>
              <a:t>6/3/2021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91016-9BAE-48A1-BB91-82FE770F126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4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14CB1-3930-474B-90DA-2AB00A393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9-channel relay board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A68B4E6-A007-4DD3-992B-D022C3999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604286"/>
            <a:ext cx="7766936" cy="131247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Gijs Jackers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Electronica-ICT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PXL Digital</a:t>
            </a:r>
          </a:p>
        </p:txBody>
      </p:sp>
    </p:spTree>
    <p:extLst>
      <p:ext uri="{BB962C8B-B14F-4D97-AF65-F5344CB8AC3E}">
        <p14:creationId xmlns:p14="http://schemas.microsoft.com/office/powerpoint/2010/main" val="349722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AC611-A2B7-46D3-BB15-4154B82D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9D9ACD-03F0-4285-AE2B-F4D544FF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Footprint to small</a:t>
            </a:r>
          </a:p>
          <a:p>
            <a:pPr>
              <a:buClrTx/>
            </a:pP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LCD socket</a:t>
            </a:r>
          </a:p>
          <a:p>
            <a:pPr>
              <a:buClrTx/>
            </a:pP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IC1 not connected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7389B30-F536-43B2-8EE9-693CBB69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2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6216D-787E-49F5-A81B-966B0A8D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42528"/>
            <a:ext cx="8596668" cy="1372944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9F5EDDA-037A-4ADA-95C3-B73BB487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3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A03FC-67B1-438A-A878-47DE9364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08BE7D-3E6C-4F1F-AC0C-A68ED85FC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Tx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components </a:t>
            </a:r>
          </a:p>
          <a:p>
            <a:pPr>
              <a:buClrTx/>
            </a:pP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it work</a:t>
            </a:r>
          </a:p>
          <a:p>
            <a:pPr>
              <a:buClrTx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</a:t>
            </a:r>
          </a:p>
          <a:p>
            <a:pPr>
              <a:buClrTx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1F6CE16-2538-4A07-AF46-D458E34F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2263" y="5980862"/>
            <a:ext cx="791739" cy="535076"/>
          </a:xfrm>
        </p:spPr>
        <p:txBody>
          <a:bodyPr/>
          <a:lstStyle/>
          <a:p>
            <a:fld id="{519954A3-9DFD-4C44-94BA-B95130A3BA1C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12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FBCC9-86A9-49C1-B6C9-14918CDA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components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4A1B77-F980-4D90-A56D-0DFF4B8EB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286001"/>
            <a:ext cx="4185623" cy="3755362"/>
          </a:xfrm>
        </p:spPr>
        <p:txBody>
          <a:bodyPr/>
          <a:lstStyle/>
          <a:p>
            <a:pPr>
              <a:buClrTx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Relays </a:t>
            </a:r>
          </a:p>
          <a:p>
            <a:pPr marL="0" indent="0">
              <a:buClrTx/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Tx/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Tx/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Push buttons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1ABDC12-B9B1-46DB-B11B-90B1716D6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286001"/>
            <a:ext cx="4185617" cy="3755362"/>
          </a:xfrm>
        </p:spPr>
        <p:txBody>
          <a:bodyPr/>
          <a:lstStyle/>
          <a:p>
            <a:pPr>
              <a:buClrTx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LCD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IC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7110F28-5F93-4F3F-B9A2-98620128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623" y="2286001"/>
            <a:ext cx="1601152" cy="181125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19AF010-204B-4D8D-8499-863700FFA3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934" b="23435"/>
          <a:stretch/>
        </p:blipFill>
        <p:spPr>
          <a:xfrm>
            <a:off x="6612233" y="2215097"/>
            <a:ext cx="3235722" cy="1638300"/>
          </a:xfrm>
          <a:prstGeom prst="rect">
            <a:avLst/>
          </a:prstGeom>
        </p:spPr>
      </p:pic>
      <p:pic>
        <p:nvPicPr>
          <p:cNvPr id="9" name="Afbeelding 8" descr="Afbeelding met donker&#10;&#10;Automatisch gegenereerde beschrijving">
            <a:extLst>
              <a:ext uri="{FF2B5EF4-FFF2-40B4-BE49-F238E27FC236}">
                <a16:creationId xmlns:a16="http://schemas.microsoft.com/office/drawing/2014/main" id="{EB2446C9-7E71-46F7-B1C2-6B8476E9A8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03" t="15465" r="20772" b="13586"/>
          <a:stretch/>
        </p:blipFill>
        <p:spPr>
          <a:xfrm>
            <a:off x="2922072" y="4956923"/>
            <a:ext cx="1939296" cy="1638299"/>
          </a:xfrm>
          <a:prstGeom prst="rect">
            <a:avLst/>
          </a:prstGeom>
        </p:spPr>
      </p:pic>
      <p:pic>
        <p:nvPicPr>
          <p:cNvPr id="10" name="Afbeelding 9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F1D0E25C-1AF8-4639-8A87-5389858C3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843220" y="4473967"/>
            <a:ext cx="2034562" cy="1861408"/>
          </a:xfrm>
          <a:prstGeom prst="rect">
            <a:avLst/>
          </a:prstGeom>
        </p:spPr>
      </p:pic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2D33471A-677D-4F5C-9700-3D395BE4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4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95FE1-6AAC-4E1D-BBAC-003FCAC5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Relays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C8ECB1-6893-4533-929D-EF8FB1A1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Electrical switch</a:t>
            </a:r>
          </a:p>
          <a:p>
            <a:pPr>
              <a:buClrTx/>
            </a:pP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 to 250V</a:t>
            </a:r>
          </a:p>
          <a:p>
            <a:pPr>
              <a:buClrTx/>
            </a:pP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Latching relays</a:t>
            </a:r>
          </a:p>
          <a:p>
            <a:pPr marL="0" indent="0">
              <a:buClrTx/>
              <a:buNone/>
            </a:pP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90843AF-C459-4214-943A-7F7F9F3C4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879" y="1605715"/>
            <a:ext cx="3223568" cy="3646569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3DBD9E-1902-41ED-B3F5-B8077FED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1A0F6-7B2A-4A3B-81FB-FBC40D77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 button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A1A379-08CE-42E5-A880-27109A2B9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46159"/>
            <a:ext cx="8596668" cy="3695204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 = signal </a:t>
            </a:r>
          </a:p>
        </p:txBody>
      </p:sp>
      <p:pic>
        <p:nvPicPr>
          <p:cNvPr id="4" name="Afbeelding 3" descr="Afbeelding met donker&#10;&#10;Automatisch gegenereerde beschrijving">
            <a:extLst>
              <a:ext uri="{FF2B5EF4-FFF2-40B4-BE49-F238E27FC236}">
                <a16:creationId xmlns:a16="http://schemas.microsoft.com/office/drawing/2014/main" id="{9FBD840D-76EC-40D2-8130-22769BA923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03" t="15465" r="20772" b="13586"/>
          <a:stretch/>
        </p:blipFill>
        <p:spPr>
          <a:xfrm>
            <a:off x="6986961" y="2074208"/>
            <a:ext cx="3207403" cy="2709583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897BB1F-E987-4110-9FD7-57A9A526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8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0B3D6-6636-48F1-88E2-0B8CA9A5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LCD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3945A4-A400-4EFE-87BA-95F7828E8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sz="3200" dirty="0">
                <a:solidFill>
                  <a:srgbClr val="0A02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Displays state relays</a:t>
            </a:r>
          </a:p>
          <a:p>
            <a:pPr>
              <a:buClrTx/>
            </a:pPr>
            <a:endParaRPr lang="en-US" sz="3200" dirty="0">
              <a:solidFill>
                <a:srgbClr val="0A020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</a:pPr>
            <a:r>
              <a:rPr lang="en-US" sz="3200" dirty="0">
                <a:solidFill>
                  <a:srgbClr val="0A02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/ OFF</a:t>
            </a:r>
          </a:p>
          <a:p>
            <a:pPr marL="0" indent="0">
              <a:buClrTx/>
              <a:buNone/>
            </a:pPr>
            <a:r>
              <a:rPr lang="en-US" sz="3200">
                <a:solidFill>
                  <a:srgbClr val="0A02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dirty="0">
              <a:solidFill>
                <a:srgbClr val="0A020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B4844D2-81B6-4F86-BD32-E1627F74D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34" b="23435"/>
          <a:stretch/>
        </p:blipFill>
        <p:spPr>
          <a:xfrm>
            <a:off x="6096000" y="2131384"/>
            <a:ext cx="5125710" cy="2595232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AC7AD47-E2B2-4BB9-B5F8-F45BBCEE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0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6ECB4-2659-4965-8BC6-85702814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6366A5-4943-4C28-A0E6-5FEC520CB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 3" panose="05040102010807070707" pitchFamily="18" charset="2"/>
              <a:buChar char="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integrated circuit</a:t>
            </a:r>
          </a:p>
          <a:p>
            <a:pPr>
              <a:buClrTx/>
              <a:buFont typeface="Wingdings 3" panose="05040102010807070707" pitchFamily="18" charset="2"/>
              <a:buChar char=""/>
            </a:pP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  <a:buFont typeface="Wingdings 3" panose="05040102010807070707" pitchFamily="18" charset="2"/>
              <a:buChar char=""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brains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Afbeelding 3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118B1BC5-95D0-4125-865A-289D38AD6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214300" y="2169774"/>
            <a:ext cx="2752725" cy="2518451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C6E267E-4642-48C2-9275-A51DDE87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11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46437-9E6F-43A3-B6C1-56A04BDD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it work?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796CEB-ECE9-473E-A03D-5581FC53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Input: 12V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DC</a:t>
            </a:r>
          </a:p>
          <a:p>
            <a:pPr marL="0" indent="0">
              <a:buClrTx/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IC2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ClrTx/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Signal from button </a:t>
            </a:r>
          </a:p>
          <a:p>
            <a:pPr marL="0" indent="0">
              <a:buClrTx/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Relay</a:t>
            </a:r>
          </a:p>
          <a:p>
            <a:pPr marL="0" indent="0">
              <a:buClrTx/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Screw connector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6E1207-05A1-4215-B0B2-2F40150B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9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BEF7F-FE59-451A-ABA3-EA15BF35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D4AAD8-C28E-416C-8530-95EB8B33A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56936"/>
            <a:ext cx="8596668" cy="3184426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buClrTx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A001B66-2829-405C-BE7F-61537E73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AD985CF-6F6C-4D4B-B948-8F52F80CA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250" y="2076715"/>
            <a:ext cx="4397121" cy="278916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65B248A-8664-4230-A03A-80030A643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539" y="1118408"/>
            <a:ext cx="2819211" cy="318442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3371F7C6-70F9-4268-9DE0-86953AA68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879" y="5012192"/>
            <a:ext cx="6972904" cy="1127858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F62694DB-E67F-4543-A637-D11DE51626D1}"/>
              </a:ext>
            </a:extLst>
          </p:cNvPr>
          <p:cNvSpPr txBox="1"/>
          <p:nvPr/>
        </p:nvSpPr>
        <p:spPr>
          <a:xfrm>
            <a:off x="4793608" y="75171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1F4811F-ADE4-4283-B696-5F420DC047DA}"/>
              </a:ext>
            </a:extLst>
          </p:cNvPr>
          <p:cNvSpPr txBox="1"/>
          <p:nvPr/>
        </p:nvSpPr>
        <p:spPr>
          <a:xfrm>
            <a:off x="4775934" y="488755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AA68695F-F4EB-436C-BC5D-0FAE4C301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1072" y="204628"/>
            <a:ext cx="1722269" cy="153175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id="{4CD13B77-DC10-4959-95B7-71BD0FD0B326}"/>
              </a:ext>
            </a:extLst>
          </p:cNvPr>
          <p:cNvSpPr txBox="1"/>
          <p:nvPr/>
        </p:nvSpPr>
        <p:spPr>
          <a:xfrm>
            <a:off x="7552659" y="963301"/>
            <a:ext cx="393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A34B865F-2EE0-4D74-893B-756B44D78187}"/>
              </a:ext>
            </a:extLst>
          </p:cNvPr>
          <p:cNvCxnSpPr/>
          <p:nvPr/>
        </p:nvCxnSpPr>
        <p:spPr>
          <a:xfrm flipH="1">
            <a:off x="4793608" y="1732742"/>
            <a:ext cx="617464" cy="61106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3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20" grpId="0"/>
    </p:bldLst>
  </p:timing>
</p:sld>
</file>

<file path=ppt/theme/theme1.xml><?xml version="1.0" encoding="utf-8"?>
<a:theme xmlns:a="http://schemas.openxmlformats.org/drawingml/2006/main" name="Facet">
  <a:themeElements>
    <a:clrScheme name="Diepblauw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373</Words>
  <Application>Microsoft Office PowerPoint</Application>
  <PresentationFormat>Breedbeeld</PresentationFormat>
  <Paragraphs>138</Paragraphs>
  <Slides>11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Trebuchet MS</vt:lpstr>
      <vt:lpstr>Wingdings</vt:lpstr>
      <vt:lpstr>Wingdings 3</vt:lpstr>
      <vt:lpstr>Facet</vt:lpstr>
      <vt:lpstr>9-channel relay board </vt:lpstr>
      <vt:lpstr>Content</vt:lpstr>
      <vt:lpstr>Main components</vt:lpstr>
      <vt:lpstr>Relays</vt:lpstr>
      <vt:lpstr>Push button</vt:lpstr>
      <vt:lpstr>LCD</vt:lpstr>
      <vt:lpstr>IC </vt:lpstr>
      <vt:lpstr>How does it work?</vt:lpstr>
      <vt:lpstr>Case</vt:lpstr>
      <vt:lpstr>Problems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gijs jackers</dc:creator>
  <cp:lastModifiedBy>gijs jackers</cp:lastModifiedBy>
  <cp:revision>28</cp:revision>
  <dcterms:created xsi:type="dcterms:W3CDTF">2021-06-02T11:48:33Z</dcterms:created>
  <dcterms:modified xsi:type="dcterms:W3CDTF">2021-06-03T10:33:20Z</dcterms:modified>
</cp:coreProperties>
</file>