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"/>
  </p:notesMasterIdLst>
  <p:sldIdLst>
    <p:sldId id="256" r:id="rId2"/>
    <p:sldId id="258" r:id="rId3"/>
    <p:sldId id="259" r:id="rId4"/>
    <p:sldId id="266" r:id="rId5"/>
  </p:sldIdLst>
  <p:sldSz cx="9144000" cy="5143500" type="screen16x9"/>
  <p:notesSz cx="6858000" cy="9144000"/>
  <p:embeddedFontLst>
    <p:embeddedFont>
      <p:font typeface="DM Sans" pitchFamily="2" charset="0"/>
      <p:regular r:id="rId7"/>
      <p:bold r:id="rId8"/>
      <p:italic r:id="rId9"/>
      <p:boldItalic r:id="rId10"/>
    </p:embeddedFont>
    <p:embeddedFont>
      <p:font typeface="DM Sans Medium" pitchFamily="2" charset="0"/>
      <p:regular r:id="rId11"/>
      <p:bold r:id="rId12"/>
      <p:italic r:id="rId13"/>
      <p:boldItalic r:id="rId14"/>
    </p:embeddedFont>
    <p:embeddedFont>
      <p:font typeface="Michroma" panose="020B0604020202020204" charset="0"/>
      <p:regular r:id="rId15"/>
    </p:embeddedFont>
    <p:embeddedFont>
      <p:font typeface="Nunito Light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A6791-1CA3-42B9-97F4-5856E891BF9F}" v="5" dt="2025-02-14T09:41:41.407"/>
  </p1510:revLst>
</p1510:revInfo>
</file>

<file path=ppt/tableStyles.xml><?xml version="1.0" encoding="utf-8"?>
<a:tblStyleLst xmlns:a="http://schemas.openxmlformats.org/drawingml/2006/main" def="{81B1FD05-BD88-45F2-BE58-C51629DC9CD8}">
  <a:tblStyle styleId="{81B1FD05-BD88-45F2-BE58-C51629DC9C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4F77B1-B826-42BC-A81F-74F18CD7FA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jts,Mike M.H.R." userId="4b1bed16-4ffe-4fd8-be37-897e9409d2ac" providerId="ADAL" clId="{5F4A6791-1CA3-42B9-97F4-5856E891BF9F}"/>
    <pc:docChg chg="undo custSel addSld delSld modSld sldOrd delMainMaster">
      <pc:chgData name="Weijts,Mike M.H.R." userId="4b1bed16-4ffe-4fd8-be37-897e9409d2ac" providerId="ADAL" clId="{5F4A6791-1CA3-42B9-97F4-5856E891BF9F}" dt="2025-02-14T09:41:41.407" v="65"/>
      <pc:docMkLst>
        <pc:docMk/>
      </pc:docMkLst>
      <pc:sldChg chg="modTransition">
        <pc:chgData name="Weijts,Mike M.H.R." userId="4b1bed16-4ffe-4fd8-be37-897e9409d2ac" providerId="ADAL" clId="{5F4A6791-1CA3-42B9-97F4-5856E891BF9F}" dt="2025-02-14T09:41:41.407" v="65"/>
        <pc:sldMkLst>
          <pc:docMk/>
          <pc:sldMk cId="0" sldId="256"/>
        </pc:sldMkLst>
      </pc:sldChg>
      <pc:sldChg chg="modTransition">
        <pc:chgData name="Weijts,Mike M.H.R." userId="4b1bed16-4ffe-4fd8-be37-897e9409d2ac" providerId="ADAL" clId="{5F4A6791-1CA3-42B9-97F4-5856E891BF9F}" dt="2025-02-14T09:41:41.407" v="65"/>
        <pc:sldMkLst>
          <pc:docMk/>
          <pc:sldMk cId="0" sldId="258"/>
        </pc:sldMkLst>
      </pc:sldChg>
      <pc:sldChg chg="modTransition">
        <pc:chgData name="Weijts,Mike M.H.R." userId="4b1bed16-4ffe-4fd8-be37-897e9409d2ac" providerId="ADAL" clId="{5F4A6791-1CA3-42B9-97F4-5856E891BF9F}" dt="2025-02-14T09:41:41.407" v="65"/>
        <pc:sldMkLst>
          <pc:docMk/>
          <pc:sldMk cId="0" sldId="259"/>
        </pc:sldMkLst>
      </pc:sldChg>
      <pc:sldChg chg="addSp delSp modSp add 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61"/>
        </pc:sldMkLst>
        <pc:spChg chg="add del mod">
          <ac:chgData name="Weijts,Mike M.H.R." userId="4b1bed16-4ffe-4fd8-be37-897e9409d2ac" providerId="ADAL" clId="{5F4A6791-1CA3-42B9-97F4-5856E891BF9F}" dt="2025-02-14T09:39:34.151" v="35" actId="478"/>
          <ac:spMkLst>
            <pc:docMk/>
            <pc:sldMk cId="0" sldId="261"/>
            <ac:spMk id="3" creationId="{985AA892-A274-EDE8-DC05-1B505C9071C5}"/>
          </ac:spMkLst>
        </pc:spChg>
        <pc:spChg chg="add del mod">
          <ac:chgData name="Weijts,Mike M.H.R." userId="4b1bed16-4ffe-4fd8-be37-897e9409d2ac" providerId="ADAL" clId="{5F4A6791-1CA3-42B9-97F4-5856E891BF9F}" dt="2025-02-14T09:39:33.226" v="34" actId="478"/>
          <ac:spMkLst>
            <pc:docMk/>
            <pc:sldMk cId="0" sldId="261"/>
            <ac:spMk id="5" creationId="{71543A24-551A-780A-6A7B-F074A6B805FC}"/>
          </ac:spMkLst>
        </pc:spChg>
        <pc:spChg chg="add del mod">
          <ac:chgData name="Weijts,Mike M.H.R." userId="4b1bed16-4ffe-4fd8-be37-897e9409d2ac" providerId="ADAL" clId="{5F4A6791-1CA3-42B9-97F4-5856E891BF9F}" dt="2025-02-14T09:40:20.876" v="49" actId="478"/>
          <ac:spMkLst>
            <pc:docMk/>
            <pc:sldMk cId="0" sldId="261"/>
            <ac:spMk id="7" creationId="{B7889F8F-8622-EF83-D090-4F4361F2A327}"/>
          </ac:spMkLst>
        </pc:spChg>
        <pc:spChg chg="add del mod">
          <ac:chgData name="Weijts,Mike M.H.R." userId="4b1bed16-4ffe-4fd8-be37-897e9409d2ac" providerId="ADAL" clId="{5F4A6791-1CA3-42B9-97F4-5856E891BF9F}" dt="2025-02-14T09:40:20.072" v="47" actId="478"/>
          <ac:spMkLst>
            <pc:docMk/>
            <pc:sldMk cId="0" sldId="261"/>
            <ac:spMk id="9" creationId="{545620AC-F052-9FBD-C91A-64F4E7ADC581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12" creationId="{753CF097-A8E4-6616-5C5B-9AC4EFEA9179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16" creationId="{D3C03711-E290-C16B-D219-9ABBEEB5F2C7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23" creationId="{1AE43053-E4D6-27DD-29D4-03D77EC2CB86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26" creationId="{18FD4EFD-A8CD-22C3-34FD-648BA08B8445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27" creationId="{571A41B6-EC3A-ADBB-8AD9-6CDF339FC537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53" creationId="{DCA595CE-4984-8113-6745-6B7A50E48221}"/>
          </ac:spMkLst>
        </pc:spChg>
        <pc:spChg chg="del mod">
          <ac:chgData name="Weijts,Mike M.H.R." userId="4b1bed16-4ffe-4fd8-be37-897e9409d2ac" providerId="ADAL" clId="{5F4A6791-1CA3-42B9-97F4-5856E891BF9F}" dt="2025-02-14T09:39:30.977" v="33" actId="478"/>
          <ac:spMkLst>
            <pc:docMk/>
            <pc:sldMk cId="0" sldId="261"/>
            <ac:spMk id="13633" creationId="{00000000-0000-0000-0000-000000000000}"/>
          </ac:spMkLst>
        </pc:spChg>
        <pc:spChg chg="del">
          <ac:chgData name="Weijts,Mike M.H.R." userId="4b1bed16-4ffe-4fd8-be37-897e9409d2ac" providerId="ADAL" clId="{5F4A6791-1CA3-42B9-97F4-5856E891BF9F}" dt="2025-02-14T09:39:28.966" v="31" actId="478"/>
          <ac:spMkLst>
            <pc:docMk/>
            <pc:sldMk cId="0" sldId="261"/>
            <ac:spMk id="13634" creationId="{00000000-0000-0000-0000-000000000000}"/>
          </ac:spMkLst>
        </pc:spChg>
        <pc:spChg chg="add del mod">
          <ac:chgData name="Weijts,Mike M.H.R." userId="4b1bed16-4ffe-4fd8-be37-897e9409d2ac" providerId="ADAL" clId="{5F4A6791-1CA3-42B9-97F4-5856E891BF9F}" dt="2025-02-14T09:40:20.876" v="49" actId="478"/>
          <ac:spMkLst>
            <pc:docMk/>
            <pc:sldMk cId="0" sldId="261"/>
            <ac:spMk id="13635" creationId="{00000000-0000-0000-0000-000000000000}"/>
          </ac:spMkLst>
        </pc:spChg>
        <pc:spChg chg="add del">
          <ac:chgData name="Weijts,Mike M.H.R." userId="4b1bed16-4ffe-4fd8-be37-897e9409d2ac" providerId="ADAL" clId="{5F4A6791-1CA3-42B9-97F4-5856E891BF9F}" dt="2025-02-14T09:40:20.072" v="47" actId="478"/>
          <ac:spMkLst>
            <pc:docMk/>
            <pc:sldMk cId="0" sldId="261"/>
            <ac:spMk id="13636" creationId="{00000000-0000-0000-0000-000000000000}"/>
          </ac:spMkLst>
        </pc:spChg>
        <pc:spChg chg="del">
          <ac:chgData name="Weijts,Mike M.H.R." userId="4b1bed16-4ffe-4fd8-be37-897e9409d2ac" providerId="ADAL" clId="{5F4A6791-1CA3-42B9-97F4-5856E891BF9F}" dt="2025-02-14T09:39:27.423" v="29" actId="478"/>
          <ac:spMkLst>
            <pc:docMk/>
            <pc:sldMk cId="0" sldId="261"/>
            <ac:spMk id="13637" creationId="{00000000-0000-0000-0000-000000000000}"/>
          </ac:spMkLst>
        </pc:spChg>
        <pc:spChg chg="add del">
          <ac:chgData name="Weijts,Mike M.H.R." userId="4b1bed16-4ffe-4fd8-be37-897e9409d2ac" providerId="ADAL" clId="{5F4A6791-1CA3-42B9-97F4-5856E891BF9F}" dt="2025-02-14T09:40:20.471" v="48" actId="478"/>
          <ac:spMkLst>
            <pc:docMk/>
            <pc:sldMk cId="0" sldId="261"/>
            <ac:spMk id="13638" creationId="{00000000-0000-0000-0000-000000000000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13723" creationId="{3BBEC43F-DC58-57BE-EA71-75F1E5FB4DDE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13743" creationId="{7CA358E7-634B-1B2A-DB16-9D35C7AE6F45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13757" creationId="{E253835D-9ADE-8D40-0786-219C342C3D5D}"/>
          </ac:spMkLst>
        </pc:spChg>
        <pc:spChg chg="mod">
          <ac:chgData name="Weijts,Mike M.H.R." userId="4b1bed16-4ffe-4fd8-be37-897e9409d2ac" providerId="ADAL" clId="{5F4A6791-1CA3-42B9-97F4-5856E891BF9F}" dt="2025-02-14T09:39:54.965" v="41"/>
          <ac:spMkLst>
            <pc:docMk/>
            <pc:sldMk cId="0" sldId="261"/>
            <ac:spMk id="13758" creationId="{FBE398AC-26ED-B4EC-5FDB-EEC068627A76}"/>
          </ac:spMkLst>
        </pc:spChg>
        <pc:grpChg chg="add del">
          <ac:chgData name="Weijts,Mike M.H.R." userId="4b1bed16-4ffe-4fd8-be37-897e9409d2ac" providerId="ADAL" clId="{5F4A6791-1CA3-42B9-97F4-5856E891BF9F}" dt="2025-02-14T09:40:20.471" v="48" actId="478"/>
          <ac:grpSpMkLst>
            <pc:docMk/>
            <pc:sldMk cId="0" sldId="261"/>
            <ac:grpSpMk id="13639" creationId="{00000000-0000-0000-0000-000000000000}"/>
          </ac:grpSpMkLst>
        </pc:grpChg>
        <pc:grpChg chg="del">
          <ac:chgData name="Weijts,Mike M.H.R." userId="4b1bed16-4ffe-4fd8-be37-897e9409d2ac" providerId="ADAL" clId="{5F4A6791-1CA3-42B9-97F4-5856E891BF9F}" dt="2025-02-14T09:39:28.158" v="30" actId="478"/>
          <ac:grpSpMkLst>
            <pc:docMk/>
            <pc:sldMk cId="0" sldId="261"/>
            <ac:grpSpMk id="13650" creationId="{00000000-0000-0000-0000-000000000000}"/>
          </ac:grpSpMkLst>
        </pc:grpChg>
        <pc:grpChg chg="add del">
          <ac:chgData name="Weijts,Mike M.H.R." userId="4b1bed16-4ffe-4fd8-be37-897e9409d2ac" providerId="ADAL" clId="{5F4A6791-1CA3-42B9-97F4-5856E891BF9F}" dt="2025-02-14T09:40:02.716" v="43" actId="478"/>
          <ac:grpSpMkLst>
            <pc:docMk/>
            <pc:sldMk cId="0" sldId="261"/>
            <ac:grpSpMk id="13678" creationId="{00000000-0000-0000-0000-000000000000}"/>
          </ac:grpSpMkLst>
        </pc:grpChg>
      </pc:sldChg>
      <pc:sldChg chg="del">
        <pc:chgData name="Weijts,Mike M.H.R." userId="4b1bed16-4ffe-4fd8-be37-897e9409d2ac" providerId="ADAL" clId="{5F4A6791-1CA3-42B9-97F4-5856E891BF9F}" dt="2025-02-14T09:38:14.786" v="0" actId="47"/>
        <pc:sldMkLst>
          <pc:docMk/>
          <pc:sldMk cId="0" sldId="262"/>
        </pc:sldMkLst>
      </pc:sldChg>
      <pc:sldChg chg="del">
        <pc:chgData name="Weijts,Mike M.H.R." userId="4b1bed16-4ffe-4fd8-be37-897e9409d2ac" providerId="ADAL" clId="{5F4A6791-1CA3-42B9-97F4-5856E891BF9F}" dt="2025-02-14T09:38:15.816" v="1" actId="47"/>
        <pc:sldMkLst>
          <pc:docMk/>
          <pc:sldMk cId="0" sldId="263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64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65"/>
        </pc:sldMkLst>
      </pc:sldChg>
      <pc:sldChg chg="addSp delSp modSp mod ord modTransition modShow">
        <pc:chgData name="Weijts,Mike M.H.R." userId="4b1bed16-4ffe-4fd8-be37-897e9409d2ac" providerId="ADAL" clId="{5F4A6791-1CA3-42B9-97F4-5856E891BF9F}" dt="2025-02-14T09:41:41.407" v="65"/>
        <pc:sldMkLst>
          <pc:docMk/>
          <pc:sldMk cId="0" sldId="266"/>
        </pc:sldMkLst>
        <pc:spChg chg="add del mod">
          <ac:chgData name="Weijts,Mike M.H.R." userId="4b1bed16-4ffe-4fd8-be37-897e9409d2ac" providerId="ADAL" clId="{5F4A6791-1CA3-42B9-97F4-5856E891BF9F}" dt="2025-02-14T09:40:49.006" v="58" actId="478"/>
          <ac:spMkLst>
            <pc:docMk/>
            <pc:sldMk cId="0" sldId="266"/>
            <ac:spMk id="2" creationId="{007B018B-6835-DDEA-CA86-16FFDEBB9337}"/>
          </ac:spMkLst>
        </pc:spChg>
        <pc:spChg chg="add del mod">
          <ac:chgData name="Weijts,Mike M.H.R." userId="4b1bed16-4ffe-4fd8-be37-897e9409d2ac" providerId="ADAL" clId="{5F4A6791-1CA3-42B9-97F4-5856E891BF9F}" dt="2025-02-14T09:40:50.181" v="59" actId="478"/>
          <ac:spMkLst>
            <pc:docMk/>
            <pc:sldMk cId="0" sldId="266"/>
            <ac:spMk id="4" creationId="{43684AD4-773B-56A6-BD69-B9B7F35D2761}"/>
          </ac:spMkLst>
        </pc:spChg>
        <pc:spChg chg="add del mod">
          <ac:chgData name="Weijts,Mike M.H.R." userId="4b1bed16-4ffe-4fd8-be37-897e9409d2ac" providerId="ADAL" clId="{5F4A6791-1CA3-42B9-97F4-5856E891BF9F}" dt="2025-02-14T09:40:53.537" v="61" actId="478"/>
          <ac:spMkLst>
            <pc:docMk/>
            <pc:sldMk cId="0" sldId="266"/>
            <ac:spMk id="6" creationId="{FEF70143-380A-7139-98DD-B28551D9CBE5}"/>
          </ac:spMkLst>
        </pc:spChg>
        <pc:spChg chg="del">
          <ac:chgData name="Weijts,Mike M.H.R." userId="4b1bed16-4ffe-4fd8-be37-897e9409d2ac" providerId="ADAL" clId="{5F4A6791-1CA3-42B9-97F4-5856E891BF9F}" dt="2025-02-14T09:40:46.569" v="56" actId="478"/>
          <ac:spMkLst>
            <pc:docMk/>
            <pc:sldMk cId="0" sldId="266"/>
            <ac:spMk id="13957" creationId="{00000000-0000-0000-0000-000000000000}"/>
          </ac:spMkLst>
        </pc:spChg>
        <pc:spChg chg="del">
          <ac:chgData name="Weijts,Mike M.H.R." userId="4b1bed16-4ffe-4fd8-be37-897e9409d2ac" providerId="ADAL" clId="{5F4A6791-1CA3-42B9-97F4-5856E891BF9F}" dt="2025-02-14T09:40:52.296" v="60" actId="478"/>
          <ac:spMkLst>
            <pc:docMk/>
            <pc:sldMk cId="0" sldId="266"/>
            <ac:spMk id="13958" creationId="{00000000-0000-0000-0000-000000000000}"/>
          </ac:spMkLst>
        </pc:spChg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67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68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69"/>
        </pc:sldMkLst>
      </pc:sldChg>
      <pc:sldChg chg="modSp del mod or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0"/>
        </pc:sldMkLst>
        <pc:spChg chg="mod">
          <ac:chgData name="Weijts,Mike M.H.R." userId="4b1bed16-4ffe-4fd8-be37-897e9409d2ac" providerId="ADAL" clId="{5F4A6791-1CA3-42B9-97F4-5856E891BF9F}" dt="2025-02-14T09:38:35.166" v="25" actId="20577"/>
          <ac:spMkLst>
            <pc:docMk/>
            <pc:sldMk cId="0" sldId="270"/>
            <ac:spMk id="14202" creationId="{00000000-0000-0000-0000-000000000000}"/>
          </ac:spMkLst>
        </pc:spChg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1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2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3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4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5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6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7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8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79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0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1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2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3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4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5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6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7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8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89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90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91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92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93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94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95"/>
        </pc:sldMkLst>
      </pc:sldChg>
      <pc:sldChg chg="del mod modShow">
        <pc:chgData name="Weijts,Mike M.H.R." userId="4b1bed16-4ffe-4fd8-be37-897e9409d2ac" providerId="ADAL" clId="{5F4A6791-1CA3-42B9-97F4-5856E891BF9F}" dt="2025-02-14T09:41:14.308" v="63" actId="2696"/>
        <pc:sldMkLst>
          <pc:docMk/>
          <pc:sldMk cId="0" sldId="296"/>
        </pc:sldMkLst>
      </pc:sldChg>
      <pc:sldMasterChg chg="addSldLayout delSldLayout">
        <pc:chgData name="Weijts,Mike M.H.R." userId="4b1bed16-4ffe-4fd8-be37-897e9409d2ac" providerId="ADAL" clId="{5F4A6791-1CA3-42B9-97F4-5856E891BF9F}" dt="2025-02-14T09:41:14.308" v="63" actId="2696"/>
        <pc:sldMasterMkLst>
          <pc:docMk/>
          <pc:sldMasterMk cId="0" sldId="2147483676"/>
        </pc:sldMasterMkLst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51"/>
          </pc:sldLayoutMkLst>
        </pc:sldLayoutChg>
        <pc:sldLayoutChg chg="add 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Weijts,Mike M.H.R." userId="4b1bed16-4ffe-4fd8-be37-897e9409d2ac" providerId="ADAL" clId="{5F4A6791-1CA3-42B9-97F4-5856E891BF9F}" dt="2025-02-14T09:38:14.786" v="0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Weijts,Mike M.H.R." userId="4b1bed16-4ffe-4fd8-be37-897e9409d2ac" providerId="ADAL" clId="{5F4A6791-1CA3-42B9-97F4-5856E891BF9F}" dt="2025-02-14T09:38:15.816" v="1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Weijts,Mike M.H.R." userId="4b1bed16-4ffe-4fd8-be37-897e9409d2ac" providerId="ADAL" clId="{5F4A6791-1CA3-42B9-97F4-5856E891BF9F}" dt="2025-02-14T09:41:14.308" v="63" actId="2696"/>
        <pc:sldMasterMkLst>
          <pc:docMk/>
          <pc:sldMasterMk cId="0" sldId="2147483677"/>
        </pc:sldMasterMkLst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Weijts,Mike M.H.R." userId="4b1bed16-4ffe-4fd8-be37-897e9409d2ac" providerId="ADAL" clId="{5F4A6791-1CA3-42B9-97F4-5856E891BF9F}" dt="2025-02-14T09:41:14.308" v="63" actId="2696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2" name="Google Shape;130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3" name="Google Shape;130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Google Shape;13353;g1b67244453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4" name="Google Shape;13354;g1b67244453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2" name="Google Shape;13412;g1b67244453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3" name="Google Shape;13413;g1b67244453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4" name="Google Shape;13954;g214b9e4ab52_0_43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5" name="Google Shape;13955;g214b9e4ab52_0_43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6" y="2731045"/>
            <a:ext cx="9143593" cy="2495468"/>
            <a:chOff x="1851250" y="1720850"/>
            <a:chExt cx="3539775" cy="966075"/>
          </a:xfrm>
        </p:grpSpPr>
        <p:sp>
          <p:nvSpPr>
            <p:cNvPr id="10" name="Google Shape;10;p2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"/>
          <p:cNvGrpSpPr/>
          <p:nvPr/>
        </p:nvGrpSpPr>
        <p:grpSpPr>
          <a:xfrm>
            <a:off x="13" y="56"/>
            <a:ext cx="9143721" cy="2251922"/>
            <a:chOff x="-347225" y="-1310325"/>
            <a:chExt cx="7672194" cy="1889514"/>
          </a:xfrm>
        </p:grpSpPr>
        <p:sp>
          <p:nvSpPr>
            <p:cNvPr id="327" name="Google Shape;327;p2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</p:grpSp>
      <p:sp>
        <p:nvSpPr>
          <p:cNvPr id="458" name="Google Shape;458;p2"/>
          <p:cNvSpPr txBox="1">
            <a:spLocks noGrp="1"/>
          </p:cNvSpPr>
          <p:nvPr>
            <p:ph type="subTitle" idx="1"/>
          </p:nvPr>
        </p:nvSpPr>
        <p:spPr>
          <a:xfrm>
            <a:off x="885800" y="4208677"/>
            <a:ext cx="6192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9" name="Google Shape;459;p2"/>
          <p:cNvSpPr txBox="1">
            <a:spLocks noGrp="1"/>
          </p:cNvSpPr>
          <p:nvPr>
            <p:ph type="ctrTitle"/>
          </p:nvPr>
        </p:nvSpPr>
        <p:spPr>
          <a:xfrm>
            <a:off x="885800" y="2097740"/>
            <a:ext cx="6192900" cy="20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1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4" name="Google Shape;12524;p27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12525" name="Google Shape;12525;p27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7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7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7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7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7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7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7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7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7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7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7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7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7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7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7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7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7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7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7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7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7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7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7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7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7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7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7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7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7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7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7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7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7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7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7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7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7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7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7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7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7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7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7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7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7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7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7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7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7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7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7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7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7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7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7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7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7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7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7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7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7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7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7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7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7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7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7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7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7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7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7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7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7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7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7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7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7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7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7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7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7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7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7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7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7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7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7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7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7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7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7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7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7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7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7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7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7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7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7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7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7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7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7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7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7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7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7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7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7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7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7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7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7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7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7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7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7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7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7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7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7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7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7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7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7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7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7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7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7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7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7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7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7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7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7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7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7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7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7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7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7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7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7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7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7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7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7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7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7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7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7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7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7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7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7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7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7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7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7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7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7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7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7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7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7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7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7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7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7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7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7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7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7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7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7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7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7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7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7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7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7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7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7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7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7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7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7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7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7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7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7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7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7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7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7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7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7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7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7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7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7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7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7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7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7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7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7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7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7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7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7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7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7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7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7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7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7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7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7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7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7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7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7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7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7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7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7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7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7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7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7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7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7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7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7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7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7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7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27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27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27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27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27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27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27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27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27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27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27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27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27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27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27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27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27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27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27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27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27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27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27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27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27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27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27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27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27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27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27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27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27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27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27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27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27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27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27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27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27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27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27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27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27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27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27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27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27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27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27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27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27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27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27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27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27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27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27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27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27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27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27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27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27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27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27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27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27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27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27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27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27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27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27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27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27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1" name="Google Shape;12841;p27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12842" name="Google Shape;12842;p27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27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27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27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27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27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27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27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27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27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27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27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27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27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27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27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27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27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27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27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27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27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27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27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27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27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27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27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27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27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27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27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27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27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27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27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27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27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27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27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27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27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27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27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27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27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27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27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27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27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27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27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27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27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27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27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27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27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27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27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27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27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27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27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27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27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27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27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27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27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27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27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27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27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27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27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27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27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27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27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27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27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27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27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27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27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27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27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27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27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27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27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27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27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27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27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27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27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27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1" name="Google Shape;12941;p27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2" name="Google Shape;12942;p27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3" name="Google Shape;12943;p27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4" name="Google Shape;12944;p27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5" name="Google Shape;12945;p27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6" name="Google Shape;12946;p27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7" name="Google Shape;12947;p27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8" name="Google Shape;12948;p27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9" name="Google Shape;12949;p27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0" name="Google Shape;12950;p27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1" name="Google Shape;12951;p27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2" name="Google Shape;12952;p27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3" name="Google Shape;12953;p27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4" name="Google Shape;12954;p27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5" name="Google Shape;12955;p27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6" name="Google Shape;12956;p27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7" name="Google Shape;12957;p27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8" name="Google Shape;12958;p27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9" name="Google Shape;12959;p27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0" name="Google Shape;12960;p27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1" name="Google Shape;12961;p27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2" name="Google Shape;12962;p27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3" name="Google Shape;12963;p27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4" name="Google Shape;12964;p27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5" name="Google Shape;12965;p27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6" name="Google Shape;12966;p27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7" name="Google Shape;12967;p27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8" name="Google Shape;12968;p27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9" name="Google Shape;12969;p27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0" name="Google Shape;12970;p27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1" name="Google Shape;12971;p27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2" name="Google Shape;12972;p27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3" name="Google Shape;12973;p27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12974" name="Google Shape;12974;p27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75" name="Google Shape;12975;p27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12976" name="Google Shape;12976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7" name="Google Shape;12977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8" name="Google Shape;12978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9" name="Google Shape;12979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0" name="Google Shape;12980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1" name="Google Shape;12981;p27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12982" name="Google Shape;12982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3" name="Google Shape;12983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4" name="Google Shape;12984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5" name="Google Shape;12985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6" name="Google Shape;12986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7" name="Google Shape;12987;p27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8" name="Google Shape;12988;p27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12989" name="Google Shape;1298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0" name="Google Shape;1299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1" name="Google Shape;1299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2" name="Google Shape;1299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3" name="Google Shape;1299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4" name="Google Shape;12994;p27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12995" name="Google Shape;1299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6" name="Google Shape;1299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7" name="Google Shape;1299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8" name="Google Shape;1299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9" name="Google Shape;1299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0" name="Google Shape;13000;p27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13001" name="Google Shape;1300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2" name="Google Shape;1300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3" name="Google Shape;1300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4" name="Google Shape;1300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5" name="Google Shape;1300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6" name="Google Shape;13006;p27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13007" name="Google Shape;1300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8" name="Google Shape;1300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9" name="Google Shape;1300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0" name="Google Shape;1301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1" name="Google Shape;1301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2" name="Google Shape;13012;p27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13013" name="Google Shape;1301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4" name="Google Shape;1301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5" name="Google Shape;1301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6" name="Google Shape;1301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7" name="Google Shape;1301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8" name="Google Shape;13018;p27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13019" name="Google Shape;1301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0" name="Google Shape;1302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1" name="Google Shape;1302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2" name="Google Shape;1302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3" name="Google Shape;1302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4" name="Google Shape;13024;p27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13025" name="Google Shape;1302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6" name="Google Shape;1302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7" name="Google Shape;1302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8" name="Google Shape;1302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9" name="Google Shape;1302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0" name="Google Shape;13030;p27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13031" name="Google Shape;1303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2" name="Google Shape;1303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3" name="Google Shape;1303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6" name="Google Shape;13036;p27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13037" name="Google Shape;1303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2" name="Google Shape;13042;p27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13043" name="Google Shape;1304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8" name="Google Shape;13048;p27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13049" name="Google Shape;1304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4" name="Google Shape;13054;p27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5" name="Google Shape;13055;p27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13056" name="Google Shape;13056;p27"/>
            <p:cNvGrpSpPr/>
            <p:nvPr/>
          </p:nvGrpSpPr>
          <p:grpSpPr>
            <a:xfrm flipH="1">
              <a:off x="4720853" y="4521513"/>
              <a:ext cx="462413" cy="323709"/>
              <a:chOff x="75" y="3006199"/>
              <a:chExt cx="316266" cy="221400"/>
            </a:xfrm>
          </p:grpSpPr>
          <p:sp>
            <p:nvSpPr>
              <p:cNvPr id="13057" name="Google Shape;13057;p27"/>
              <p:cNvSpPr/>
              <p:nvPr/>
            </p:nvSpPr>
            <p:spPr>
              <a:xfrm>
                <a:off x="110776" y="3006199"/>
                <a:ext cx="205565" cy="19374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753" extrusionOk="0">
                    <a:moveTo>
                      <a:pt x="450" y="1910"/>
                    </a:moveTo>
                    <a:cubicBezTo>
                      <a:pt x="0" y="955"/>
                      <a:pt x="955" y="1"/>
                      <a:pt x="1910" y="338"/>
                    </a:cubicBezTo>
                    <a:cubicBezTo>
                      <a:pt x="2921" y="731"/>
                      <a:pt x="2921" y="2079"/>
                      <a:pt x="1966" y="2528"/>
                    </a:cubicBezTo>
                    <a:cubicBezTo>
                      <a:pt x="1404" y="2753"/>
                      <a:pt x="730" y="2528"/>
                      <a:pt x="450" y="19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7"/>
              <p:cNvSpPr/>
              <p:nvPr/>
            </p:nvSpPr>
            <p:spPr>
              <a:xfrm>
                <a:off x="150256" y="3022033"/>
                <a:ext cx="166085" cy="15419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191" extrusionOk="0">
                    <a:moveTo>
                      <a:pt x="169" y="1573"/>
                    </a:moveTo>
                    <a:cubicBezTo>
                      <a:pt x="1" y="1124"/>
                      <a:pt x="226" y="618"/>
                      <a:pt x="619" y="450"/>
                    </a:cubicBezTo>
                    <a:cubicBezTo>
                      <a:pt x="1630" y="0"/>
                      <a:pt x="2360" y="1517"/>
                      <a:pt x="1349" y="2022"/>
                    </a:cubicBezTo>
                    <a:cubicBezTo>
                      <a:pt x="900" y="2191"/>
                      <a:pt x="394" y="2022"/>
                      <a:pt x="169" y="15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7"/>
              <p:cNvSpPr/>
              <p:nvPr/>
            </p:nvSpPr>
            <p:spPr>
              <a:xfrm>
                <a:off x="154268" y="3053632"/>
                <a:ext cx="114641" cy="122593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742" extrusionOk="0">
                    <a:moveTo>
                      <a:pt x="112" y="1124"/>
                    </a:moveTo>
                    <a:cubicBezTo>
                      <a:pt x="0" y="843"/>
                      <a:pt x="56" y="562"/>
                      <a:pt x="225" y="281"/>
                    </a:cubicBezTo>
                    <a:cubicBezTo>
                      <a:pt x="281" y="225"/>
                      <a:pt x="337" y="169"/>
                      <a:pt x="449" y="169"/>
                    </a:cubicBezTo>
                    <a:cubicBezTo>
                      <a:pt x="843" y="1"/>
                      <a:pt x="1348" y="169"/>
                      <a:pt x="1517" y="562"/>
                    </a:cubicBezTo>
                    <a:cubicBezTo>
                      <a:pt x="1629" y="843"/>
                      <a:pt x="1629" y="1124"/>
                      <a:pt x="1460" y="1405"/>
                    </a:cubicBezTo>
                    <a:cubicBezTo>
                      <a:pt x="1404" y="1461"/>
                      <a:pt x="1292" y="1517"/>
                      <a:pt x="1236" y="1573"/>
                    </a:cubicBezTo>
                    <a:cubicBezTo>
                      <a:pt x="786" y="1742"/>
                      <a:pt x="337" y="1517"/>
                      <a:pt x="112" y="1124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7"/>
              <p:cNvSpPr/>
              <p:nvPr/>
            </p:nvSpPr>
            <p:spPr>
              <a:xfrm>
                <a:off x="173973" y="3073407"/>
                <a:ext cx="79172" cy="7516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068" extrusionOk="0">
                    <a:moveTo>
                      <a:pt x="563" y="1068"/>
                    </a:moveTo>
                    <a:cubicBezTo>
                      <a:pt x="226" y="1011"/>
                      <a:pt x="1" y="674"/>
                      <a:pt x="57" y="337"/>
                    </a:cubicBezTo>
                    <a:cubicBezTo>
                      <a:pt x="57" y="225"/>
                      <a:pt x="113" y="113"/>
                      <a:pt x="226" y="0"/>
                    </a:cubicBezTo>
                    <a:cubicBezTo>
                      <a:pt x="169" y="57"/>
                      <a:pt x="169" y="169"/>
                      <a:pt x="113" y="225"/>
                    </a:cubicBezTo>
                    <a:cubicBezTo>
                      <a:pt x="57" y="562"/>
                      <a:pt x="282" y="899"/>
                      <a:pt x="675" y="955"/>
                    </a:cubicBezTo>
                    <a:cubicBezTo>
                      <a:pt x="843" y="955"/>
                      <a:pt x="1012" y="899"/>
                      <a:pt x="1124" y="787"/>
                    </a:cubicBezTo>
                    <a:cubicBezTo>
                      <a:pt x="1012" y="955"/>
                      <a:pt x="787" y="1068"/>
                      <a:pt x="563" y="10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7"/>
              <p:cNvSpPr/>
              <p:nvPr/>
            </p:nvSpPr>
            <p:spPr>
              <a:xfrm>
                <a:off x="75" y="3065525"/>
                <a:ext cx="142369" cy="16207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7"/>
              <p:cNvSpPr/>
              <p:nvPr/>
            </p:nvSpPr>
            <p:spPr>
              <a:xfrm>
                <a:off x="27733" y="3101065"/>
                <a:ext cx="87054" cy="8705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7"/>
              <p:cNvSpPr/>
              <p:nvPr/>
            </p:nvSpPr>
            <p:spPr>
              <a:xfrm>
                <a:off x="31674" y="3105006"/>
                <a:ext cx="87054" cy="8311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7"/>
              <p:cNvSpPr/>
              <p:nvPr/>
            </p:nvSpPr>
            <p:spPr>
              <a:xfrm>
                <a:off x="39626" y="3124781"/>
                <a:ext cx="55385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5" name="Google Shape;13065;p27"/>
            <p:cNvGrpSpPr/>
            <p:nvPr/>
          </p:nvGrpSpPr>
          <p:grpSpPr>
            <a:xfrm flipH="1">
              <a:off x="4028855" y="4475313"/>
              <a:ext cx="156092" cy="306422"/>
              <a:chOff x="474406" y="2974600"/>
              <a:chExt cx="106759" cy="209577"/>
            </a:xfrm>
          </p:grpSpPr>
          <p:sp>
            <p:nvSpPr>
              <p:cNvPr id="13066" name="Google Shape;13066;p27"/>
              <p:cNvSpPr/>
              <p:nvPr/>
            </p:nvSpPr>
            <p:spPr>
              <a:xfrm>
                <a:off x="474406" y="2974600"/>
                <a:ext cx="106759" cy="209577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978" extrusionOk="0">
                    <a:moveTo>
                      <a:pt x="1517" y="2977"/>
                    </a:moveTo>
                    <a:lnTo>
                      <a:pt x="0" y="2977"/>
                    </a:lnTo>
                    <a:lnTo>
                      <a:pt x="0" y="731"/>
                    </a:lnTo>
                    <a:cubicBezTo>
                      <a:pt x="0" y="0"/>
                      <a:pt x="1517" y="0"/>
                      <a:pt x="1517" y="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7"/>
              <p:cNvSpPr/>
              <p:nvPr/>
            </p:nvSpPr>
            <p:spPr>
              <a:xfrm>
                <a:off x="474406" y="2982482"/>
                <a:ext cx="98877" cy="20169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866" extrusionOk="0">
                    <a:moveTo>
                      <a:pt x="1405" y="2865"/>
                    </a:moveTo>
                    <a:lnTo>
                      <a:pt x="0" y="2865"/>
                    </a:lnTo>
                    <a:lnTo>
                      <a:pt x="0" y="619"/>
                    </a:lnTo>
                    <a:cubicBezTo>
                      <a:pt x="0" y="506"/>
                      <a:pt x="57" y="338"/>
                      <a:pt x="169" y="282"/>
                    </a:cubicBezTo>
                    <a:cubicBezTo>
                      <a:pt x="618" y="1"/>
                      <a:pt x="1405" y="169"/>
                      <a:pt x="1405" y="675"/>
                    </a:cubicBezTo>
                    <a:lnTo>
                      <a:pt x="1405" y="2865"/>
                    </a:ln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7"/>
              <p:cNvSpPr/>
              <p:nvPr/>
            </p:nvSpPr>
            <p:spPr>
              <a:xfrm>
                <a:off x="482288" y="3014151"/>
                <a:ext cx="83113" cy="98877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05" extrusionOk="0">
                    <a:moveTo>
                      <a:pt x="1068" y="618"/>
                    </a:moveTo>
                    <a:cubicBezTo>
                      <a:pt x="1180" y="1404"/>
                      <a:pt x="1" y="1404"/>
                      <a:pt x="57" y="618"/>
                    </a:cubicBezTo>
                    <a:cubicBezTo>
                      <a:pt x="169" y="0"/>
                      <a:pt x="1012" y="0"/>
                      <a:pt x="1068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7"/>
              <p:cNvSpPr/>
              <p:nvPr/>
            </p:nvSpPr>
            <p:spPr>
              <a:xfrm>
                <a:off x="482288" y="3029915"/>
                <a:ext cx="79172" cy="5939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844" extrusionOk="0">
                    <a:moveTo>
                      <a:pt x="225" y="57"/>
                    </a:moveTo>
                    <a:cubicBezTo>
                      <a:pt x="338" y="1"/>
                      <a:pt x="394" y="1"/>
                      <a:pt x="506" y="1"/>
                    </a:cubicBezTo>
                    <a:cubicBezTo>
                      <a:pt x="899" y="1"/>
                      <a:pt x="1124" y="450"/>
                      <a:pt x="956" y="787"/>
                    </a:cubicBezTo>
                    <a:cubicBezTo>
                      <a:pt x="843" y="843"/>
                      <a:pt x="787" y="843"/>
                      <a:pt x="675" y="843"/>
                    </a:cubicBezTo>
                    <a:cubicBezTo>
                      <a:pt x="282" y="843"/>
                      <a:pt x="1" y="394"/>
                      <a:pt x="225" y="57"/>
                    </a:cubicBez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0" name="Google Shape;13070;p27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13071" name="Google Shape;13071;p27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7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7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4" name="Google Shape;13074;p27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13075" name="Google Shape;13075;p27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7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7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7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7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0" name="Google Shape;13080;p27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13081" name="Google Shape;13081;p27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7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7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7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9" name="Google Shape;2599;p7"/>
          <p:cNvGrpSpPr/>
          <p:nvPr/>
        </p:nvGrpSpPr>
        <p:grpSpPr>
          <a:xfrm>
            <a:off x="-74757" y="2684588"/>
            <a:ext cx="9313502" cy="2541840"/>
            <a:chOff x="1851250" y="1720850"/>
            <a:chExt cx="3539775" cy="966075"/>
          </a:xfrm>
        </p:grpSpPr>
        <p:sp>
          <p:nvSpPr>
            <p:cNvPr id="2600" name="Google Shape;2600;p7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6" name="Google Shape;2916;p7"/>
          <p:cNvGrpSpPr/>
          <p:nvPr/>
        </p:nvGrpSpPr>
        <p:grpSpPr>
          <a:xfrm>
            <a:off x="13" y="56"/>
            <a:ext cx="9143721" cy="2251922"/>
            <a:chOff x="-347225" y="-1310325"/>
            <a:chExt cx="7672194" cy="1889514"/>
          </a:xfrm>
        </p:grpSpPr>
        <p:sp>
          <p:nvSpPr>
            <p:cNvPr id="2917" name="Google Shape;2917;p7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8" name="Google Shape;3048;p7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3049" name="Google Shape;3049;p7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0" name="Google Shape;3050;p7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3051" name="Google Shape;3051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6" name="Google Shape;3056;p7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3057" name="Google Shape;3057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2" name="Google Shape;3062;p7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3" name="Google Shape;3063;p7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3064" name="Google Shape;3064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9" name="Google Shape;3069;p7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3070" name="Google Shape;3070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5" name="Google Shape;3075;p7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3076" name="Google Shape;3076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1" name="Google Shape;3081;p7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3082" name="Google Shape;3082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7" name="Google Shape;3087;p7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3088" name="Google Shape;3088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3" name="Google Shape;3093;p7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3094" name="Google Shape;3094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9" name="Google Shape;3099;p7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3100" name="Google Shape;3100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5" name="Google Shape;3105;p7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3106" name="Google Shape;3106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1" name="Google Shape;3111;p7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3112" name="Google Shape;3112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7" name="Google Shape;3117;p7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3118" name="Google Shape;3118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3" name="Google Shape;3123;p7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3124" name="Google Shape;3124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9" name="Google Shape;3129;p7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0" name="Google Shape;3130;p7"/>
          <p:cNvSpPr txBox="1">
            <a:spLocks noGrp="1"/>
          </p:cNvSpPr>
          <p:nvPr>
            <p:ph type="title"/>
          </p:nvPr>
        </p:nvSpPr>
        <p:spPr>
          <a:xfrm>
            <a:off x="714675" y="722877"/>
            <a:ext cx="49818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31" name="Google Shape;3131;p7"/>
          <p:cNvSpPr txBox="1">
            <a:spLocks noGrp="1"/>
          </p:cNvSpPr>
          <p:nvPr>
            <p:ph type="body" idx="1"/>
          </p:nvPr>
        </p:nvSpPr>
        <p:spPr>
          <a:xfrm>
            <a:off x="714675" y="2075450"/>
            <a:ext cx="4981800" cy="20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132" name="Google Shape;3132;p7"/>
          <p:cNvSpPr>
            <a:spLocks noGrp="1"/>
          </p:cNvSpPr>
          <p:nvPr>
            <p:ph type="pic" idx="2"/>
          </p:nvPr>
        </p:nvSpPr>
        <p:spPr>
          <a:xfrm>
            <a:off x="5905200" y="728675"/>
            <a:ext cx="2524200" cy="406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33" name="Google Shape;3133;p7"/>
          <p:cNvGrpSpPr/>
          <p:nvPr/>
        </p:nvGrpSpPr>
        <p:grpSpPr>
          <a:xfrm>
            <a:off x="901650" y="4410538"/>
            <a:ext cx="7864366" cy="434684"/>
            <a:chOff x="901650" y="4410538"/>
            <a:chExt cx="7864366" cy="434684"/>
          </a:xfrm>
        </p:grpSpPr>
        <p:grpSp>
          <p:nvGrpSpPr>
            <p:cNvPr id="3134" name="Google Shape;3134;p7"/>
            <p:cNvGrpSpPr/>
            <p:nvPr/>
          </p:nvGrpSpPr>
          <p:grpSpPr>
            <a:xfrm>
              <a:off x="4103400" y="4608254"/>
              <a:ext cx="208157" cy="236967"/>
              <a:chOff x="4103400" y="4608254"/>
              <a:chExt cx="208157" cy="236967"/>
            </a:xfrm>
          </p:grpSpPr>
          <p:sp>
            <p:nvSpPr>
              <p:cNvPr id="3135" name="Google Shape;3135;p7"/>
              <p:cNvSpPr/>
              <p:nvPr/>
            </p:nvSpPr>
            <p:spPr>
              <a:xfrm>
                <a:off x="410340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7"/>
              <p:cNvSpPr/>
              <p:nvPr/>
            </p:nvSpPr>
            <p:spPr>
              <a:xfrm>
                <a:off x="4143838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7"/>
              <p:cNvSpPr/>
              <p:nvPr/>
            </p:nvSpPr>
            <p:spPr>
              <a:xfrm>
                <a:off x="4149600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7"/>
              <p:cNvSpPr/>
              <p:nvPr/>
            </p:nvSpPr>
            <p:spPr>
              <a:xfrm>
                <a:off x="4161228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9" name="Google Shape;3139;p7"/>
            <p:cNvGrpSpPr/>
            <p:nvPr/>
          </p:nvGrpSpPr>
          <p:grpSpPr>
            <a:xfrm>
              <a:off x="8535929" y="4410538"/>
              <a:ext cx="230087" cy="393387"/>
              <a:chOff x="1267792" y="5309150"/>
              <a:chExt cx="230087" cy="393387"/>
            </a:xfrm>
          </p:grpSpPr>
          <p:sp>
            <p:nvSpPr>
              <p:cNvPr id="3140" name="Google Shape;3140;p7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7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7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7"/>
            <p:cNvGrpSpPr/>
            <p:nvPr/>
          </p:nvGrpSpPr>
          <p:grpSpPr>
            <a:xfrm>
              <a:off x="1260693" y="4695499"/>
              <a:ext cx="356261" cy="81650"/>
              <a:chOff x="1962943" y="5517637"/>
              <a:chExt cx="356261" cy="81650"/>
            </a:xfrm>
          </p:grpSpPr>
          <p:sp>
            <p:nvSpPr>
              <p:cNvPr id="3144" name="Google Shape;3144;p7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7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7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7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7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9" name="Google Shape;3149;p7"/>
            <p:cNvGrpSpPr/>
            <p:nvPr/>
          </p:nvGrpSpPr>
          <p:grpSpPr>
            <a:xfrm>
              <a:off x="901650" y="4536578"/>
              <a:ext cx="252349" cy="252349"/>
              <a:chOff x="1647575" y="5358103"/>
              <a:chExt cx="252349" cy="252349"/>
            </a:xfrm>
          </p:grpSpPr>
          <p:sp>
            <p:nvSpPr>
              <p:cNvPr id="3150" name="Google Shape;3150;p7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7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7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7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37000">
              <a:schemeClr val="accent6"/>
            </a:gs>
            <a:gs pos="100000">
              <a:schemeClr val="dk1"/>
            </a:gs>
          </a:gsLst>
          <a:lin ang="8099331" scaled="0"/>
        </a:gradFill>
        <a:effectLst/>
      </p:bgPr>
    </p:bg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5" name="Google Shape;3155;p8"/>
          <p:cNvGrpSpPr/>
          <p:nvPr/>
        </p:nvGrpSpPr>
        <p:grpSpPr>
          <a:xfrm rot="10800000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3156" name="Google Shape;3156;p8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8"/>
          <p:cNvGrpSpPr/>
          <p:nvPr/>
        </p:nvGrpSpPr>
        <p:grpSpPr>
          <a:xfrm rot="10800000">
            <a:off x="12563" y="2974626"/>
            <a:ext cx="9143721" cy="2251922"/>
            <a:chOff x="-347225" y="-1310325"/>
            <a:chExt cx="7672194" cy="1889514"/>
          </a:xfrm>
        </p:grpSpPr>
        <p:sp>
          <p:nvSpPr>
            <p:cNvPr id="3473" name="Google Shape;3473;p8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8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8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8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8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8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8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8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8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8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8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4" name="Google Shape;360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18900732" scaled="0"/>
        </a:gradFill>
        <a:effectLst/>
      </p:bgPr>
    </p:bg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6" name="Google Shape;3606;p9"/>
          <p:cNvGrpSpPr/>
          <p:nvPr/>
        </p:nvGrpSpPr>
        <p:grpSpPr>
          <a:xfrm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3607" name="Google Shape;3607;p9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3" name="Google Shape;3923;p9"/>
          <p:cNvGrpSpPr/>
          <p:nvPr/>
        </p:nvGrpSpPr>
        <p:grpSpPr>
          <a:xfrm>
            <a:off x="41785" y="56"/>
            <a:ext cx="9143721" cy="2251922"/>
            <a:chOff x="-347225" y="-1310325"/>
            <a:chExt cx="7672194" cy="1889514"/>
          </a:xfrm>
        </p:grpSpPr>
        <p:sp>
          <p:nvSpPr>
            <p:cNvPr id="3924" name="Google Shape;3924;p9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5" name="Google Shape;405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56" name="Google Shape;405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8" name="Google Shape;4058;p10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4059" name="Google Shape;4059;p10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0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0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0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0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0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0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0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0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0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0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0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0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0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0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0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0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0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0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0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0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0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0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0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0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0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0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0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0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0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0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0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0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0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0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0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0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0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0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0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0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0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0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0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0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0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0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0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0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0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0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0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0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0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0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0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0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0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0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0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0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0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0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0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0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0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0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0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0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0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0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0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0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0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0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0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0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0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0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0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0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0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0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0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0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0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0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0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0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0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0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0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0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0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0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0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0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0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0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0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0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0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0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0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0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0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0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0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0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0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0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0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0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0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0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0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0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0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0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0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0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0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0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0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0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0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0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0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0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0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0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0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0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0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0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0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0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0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0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0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0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0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0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0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0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0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0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0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0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0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0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0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0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0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0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0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0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0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0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0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0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0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0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0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0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0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0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0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0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0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0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0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0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0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0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0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0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0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0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0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0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0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0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0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0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0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0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0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0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0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0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0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0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0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0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0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0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0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0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0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0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0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0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0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0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0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0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0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0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0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0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0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0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0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0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0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0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0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0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0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0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0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0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0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0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0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0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0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0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0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0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0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0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0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0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0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0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0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0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0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0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0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10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0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0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0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0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0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0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0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0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0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0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0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0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0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0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0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0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0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0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0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0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0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0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0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0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0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0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0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0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0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0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0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0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0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0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0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0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0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0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0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0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0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0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0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0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0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0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0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0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0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0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0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0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0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0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0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0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0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0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0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0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0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0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0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0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0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0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0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0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0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0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0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0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0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10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4376" name="Google Shape;4376;p10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0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0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0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0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0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0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0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0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0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0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0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0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0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0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0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0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0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0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0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0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0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0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0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0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0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0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0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0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0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0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0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0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0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0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0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0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0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0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0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0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0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0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0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0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0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0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0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0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0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0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0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0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0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0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0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0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0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0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0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0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0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0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0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0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0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0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0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0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0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0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0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0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0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0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0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0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0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0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0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0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0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0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0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0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0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0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0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0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0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0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0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0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0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0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0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0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0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0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0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0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0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0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0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0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0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0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0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0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0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0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0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0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0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0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0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0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0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0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0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0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0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0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0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0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0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0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0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0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0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0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7" name="Google Shape;4507;p10"/>
          <p:cNvSpPr txBox="1">
            <a:spLocks noGrp="1"/>
          </p:cNvSpPr>
          <p:nvPr>
            <p:ph type="title"/>
          </p:nvPr>
        </p:nvSpPr>
        <p:spPr>
          <a:xfrm>
            <a:off x="714600" y="40291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18900732" scaled="0"/>
        </a:gradFill>
        <a:effectLst/>
      </p:bgPr>
    </p:bg>
    <p:spTree>
      <p:nvGrpSpPr>
        <p:cNvPr id="1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9" name="Google Shape;4509;p11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4510" name="Google Shape;4510;p11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1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1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1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1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1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1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1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1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1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1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1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1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1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1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1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1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1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1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1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1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1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1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1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1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1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1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1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1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1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1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1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1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1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1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1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1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1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1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1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1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1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1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1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1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1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1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1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1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1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1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1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1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1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1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1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1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1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1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1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1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1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1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1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1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1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1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1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1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1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1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1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1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1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1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1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1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1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1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1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1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1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1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1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1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1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1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1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1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1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1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1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1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1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1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1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1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1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1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1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1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1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1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1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1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1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1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1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1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1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1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1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1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1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1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1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1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1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1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1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1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1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1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1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1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1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1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1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1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1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1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1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1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1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1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1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1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1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1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1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1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1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1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1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1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1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1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1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1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1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1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1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1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1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1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1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1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1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1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1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1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1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1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1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1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1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1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1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1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1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1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1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1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1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1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1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1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1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1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1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1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1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1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1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1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1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1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1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1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1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1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1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1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1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1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1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1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1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1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1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1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1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1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1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1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1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1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1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1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1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1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1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1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1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1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1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1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1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1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1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1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1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1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1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1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1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1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1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1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1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1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1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1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1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1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1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1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1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1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1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1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1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1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1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1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1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1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1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1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1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1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1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1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1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1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1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1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1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1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1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1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1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1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1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1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1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1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1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1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1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1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1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1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1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1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1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1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1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1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1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1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1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1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1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1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1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1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1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1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1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1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1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1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1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1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1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1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1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1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1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1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1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1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1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1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1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1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1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1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1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1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1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1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1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1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1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6" name="Google Shape;4826;p11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4827" name="Google Shape;4827;p11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1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1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1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1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1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1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1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1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1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1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1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1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1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1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1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1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1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1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1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1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1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1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1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1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1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1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1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1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1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1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1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1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1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1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1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1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1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1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1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1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1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1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1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1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1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1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1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1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1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1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1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1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1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1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1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1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1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1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1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1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1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1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1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1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1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1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1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1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1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1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1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1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1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1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1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1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1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1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1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1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1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1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1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1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1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1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1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1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1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1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1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1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1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1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1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1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1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1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1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1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1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1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1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1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1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1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1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1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1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1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1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1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8" name="Google Shape;4958;p11"/>
          <p:cNvSpPr txBox="1">
            <a:spLocks noGrp="1"/>
          </p:cNvSpPr>
          <p:nvPr>
            <p:ph type="title" hasCustomPrompt="1"/>
          </p:nvPr>
        </p:nvSpPr>
        <p:spPr>
          <a:xfrm>
            <a:off x="1747200" y="764875"/>
            <a:ext cx="5649600" cy="9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9" name="Google Shape;4959;p11"/>
          <p:cNvSpPr txBox="1">
            <a:spLocks noGrp="1"/>
          </p:cNvSpPr>
          <p:nvPr>
            <p:ph type="subTitle" idx="1"/>
          </p:nvPr>
        </p:nvSpPr>
        <p:spPr>
          <a:xfrm>
            <a:off x="1747200" y="1740575"/>
            <a:ext cx="56496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2" name="Google Shape;4962;p13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4963" name="Google Shape;4963;p13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3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3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3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3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3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3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13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3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3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3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3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3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3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3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3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3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3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3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3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3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3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3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3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3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3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3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3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3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3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3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3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3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3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3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3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3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3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3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3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3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3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3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3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3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3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3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3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3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3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3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3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3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3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3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3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3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3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3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3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3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3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3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3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3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3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3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3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3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3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3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3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3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3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3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3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3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3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3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3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3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3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3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3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3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3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3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3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3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3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3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3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3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3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3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3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3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3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3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3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3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3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3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3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3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3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3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3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3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3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3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3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3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3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3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3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3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3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3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3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3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3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3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3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3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3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3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3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3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3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3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3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3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3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3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3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3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3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3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3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3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3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3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3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3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3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3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3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3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3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3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3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3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3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3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3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3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3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3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3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3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3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3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3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3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3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3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3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3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3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3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3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3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3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3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3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3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3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3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3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3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3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3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3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3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3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3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3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3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3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3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3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3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3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3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3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3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3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3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3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3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3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3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3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3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3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3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3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3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3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3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3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3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3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3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3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3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3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3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3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3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3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3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3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3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3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3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3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3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3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3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3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3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3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3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3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3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3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3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3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3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3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3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3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3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3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3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3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3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3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3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3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3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3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3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3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3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3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3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3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3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3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3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3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3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3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3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3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3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3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3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3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3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3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3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3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3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3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3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3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3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3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3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3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3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3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3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3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3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3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3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3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3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3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3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3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3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3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3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3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3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3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3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3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3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3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3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3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3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3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3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3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3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3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3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3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9" name="Google Shape;5279;p13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5280" name="Google Shape;5280;p13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3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3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3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3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3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3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3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3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3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3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3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3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3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3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3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3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3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3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3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3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3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3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3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3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3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3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3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3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3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3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3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3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3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3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3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3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3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3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3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3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3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3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3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3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3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3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3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3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3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3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3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3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3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3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3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3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3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3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3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3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3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3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3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3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3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3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3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3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3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3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3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3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3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3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3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3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3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3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3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3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3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3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3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3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3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3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3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3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3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3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3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3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3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3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3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3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3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3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3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3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3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3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3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3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3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3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3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3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3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3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3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3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3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3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3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3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3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3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3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3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3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3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3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3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3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3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3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3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3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3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1" name="Google Shape;5411;p13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5412" name="Google Shape;5412;p13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3" name="Google Shape;5413;p13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5414" name="Google Shape;5414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9" name="Google Shape;5419;p13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5420" name="Google Shape;5420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25" name="Google Shape;5425;p13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6" name="Google Shape;5426;p13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5427" name="Google Shape;542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2" name="Google Shape;5432;p13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5433" name="Google Shape;543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8" name="Google Shape;5438;p13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5439" name="Google Shape;543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4" name="Google Shape;5444;p13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5445" name="Google Shape;544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0" name="Google Shape;5450;p13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5451" name="Google Shape;545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6" name="Google Shape;5456;p13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5457" name="Google Shape;545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2" name="Google Shape;5462;p13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5463" name="Google Shape;546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8" name="Google Shape;5468;p13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5469" name="Google Shape;546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4" name="Google Shape;5474;p13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5475" name="Google Shape;547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0" name="Google Shape;5480;p13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5481" name="Google Shape;548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6" name="Google Shape;5486;p13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5487" name="Google Shape;548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92" name="Google Shape;5492;p13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3" name="Google Shape;5493;p13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94" name="Google Shape;5494;p13"/>
          <p:cNvSpPr txBox="1">
            <a:spLocks noGrp="1"/>
          </p:cNvSpPr>
          <p:nvPr>
            <p:ph type="title" idx="2" hasCustomPrompt="1"/>
          </p:nvPr>
        </p:nvSpPr>
        <p:spPr>
          <a:xfrm>
            <a:off x="800175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5" name="Google Shape;5495;p13"/>
          <p:cNvSpPr txBox="1">
            <a:spLocks noGrp="1"/>
          </p:cNvSpPr>
          <p:nvPr>
            <p:ph type="subTitle" idx="1"/>
          </p:nvPr>
        </p:nvSpPr>
        <p:spPr>
          <a:xfrm>
            <a:off x="1647066" y="1610425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6" name="Google Shape;5496;p13"/>
          <p:cNvSpPr txBox="1">
            <a:spLocks noGrp="1"/>
          </p:cNvSpPr>
          <p:nvPr>
            <p:ph type="title" idx="3" hasCustomPrompt="1"/>
          </p:nvPr>
        </p:nvSpPr>
        <p:spPr>
          <a:xfrm>
            <a:off x="800175" y="2646437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7" name="Google Shape;5497;p13"/>
          <p:cNvSpPr txBox="1">
            <a:spLocks noGrp="1"/>
          </p:cNvSpPr>
          <p:nvPr>
            <p:ph type="subTitle" idx="4"/>
          </p:nvPr>
        </p:nvSpPr>
        <p:spPr>
          <a:xfrm>
            <a:off x="1647066" y="2646437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8" name="Google Shape;5498;p13"/>
          <p:cNvSpPr txBox="1">
            <a:spLocks noGrp="1"/>
          </p:cNvSpPr>
          <p:nvPr>
            <p:ph type="title" idx="5" hasCustomPrompt="1"/>
          </p:nvPr>
        </p:nvSpPr>
        <p:spPr>
          <a:xfrm>
            <a:off x="800175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9" name="Google Shape;5499;p13"/>
          <p:cNvSpPr txBox="1">
            <a:spLocks noGrp="1"/>
          </p:cNvSpPr>
          <p:nvPr>
            <p:ph type="subTitle" idx="6"/>
          </p:nvPr>
        </p:nvSpPr>
        <p:spPr>
          <a:xfrm>
            <a:off x="1647066" y="3685752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0" name="Google Shape;5500;p13"/>
          <p:cNvSpPr txBox="1">
            <a:spLocks noGrp="1"/>
          </p:cNvSpPr>
          <p:nvPr>
            <p:ph type="title" idx="7" hasCustomPrompt="1"/>
          </p:nvPr>
        </p:nvSpPr>
        <p:spPr>
          <a:xfrm>
            <a:off x="4575050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1" name="Google Shape;5501;p13"/>
          <p:cNvSpPr txBox="1">
            <a:spLocks noGrp="1"/>
          </p:cNvSpPr>
          <p:nvPr>
            <p:ph type="subTitle" idx="8"/>
          </p:nvPr>
        </p:nvSpPr>
        <p:spPr>
          <a:xfrm>
            <a:off x="5428191" y="1610425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2" name="Google Shape;5502;p13"/>
          <p:cNvSpPr txBox="1">
            <a:spLocks noGrp="1"/>
          </p:cNvSpPr>
          <p:nvPr>
            <p:ph type="title" idx="9" hasCustomPrompt="1"/>
          </p:nvPr>
        </p:nvSpPr>
        <p:spPr>
          <a:xfrm>
            <a:off x="4575050" y="2648537"/>
            <a:ext cx="736500" cy="3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3" name="Google Shape;5503;p13"/>
          <p:cNvSpPr txBox="1">
            <a:spLocks noGrp="1"/>
          </p:cNvSpPr>
          <p:nvPr>
            <p:ph type="subTitle" idx="13"/>
          </p:nvPr>
        </p:nvSpPr>
        <p:spPr>
          <a:xfrm>
            <a:off x="5428191" y="2646437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4" name="Google Shape;5504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5050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5" name="Google Shape;5505;p13"/>
          <p:cNvSpPr txBox="1">
            <a:spLocks noGrp="1"/>
          </p:cNvSpPr>
          <p:nvPr>
            <p:ph type="subTitle" idx="15"/>
          </p:nvPr>
        </p:nvSpPr>
        <p:spPr>
          <a:xfrm>
            <a:off x="5428191" y="3685752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06" name="Google Shape;5506;p13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5507" name="Google Shape;5507;p13"/>
            <p:cNvGrpSpPr/>
            <p:nvPr/>
          </p:nvGrpSpPr>
          <p:grpSpPr>
            <a:xfrm>
              <a:off x="4975110" y="4608254"/>
              <a:ext cx="208157" cy="236967"/>
              <a:chOff x="4975110" y="4608254"/>
              <a:chExt cx="208157" cy="236967"/>
            </a:xfrm>
          </p:grpSpPr>
          <p:sp>
            <p:nvSpPr>
              <p:cNvPr id="5508" name="Google Shape;5508;p13"/>
              <p:cNvSpPr/>
              <p:nvPr/>
            </p:nvSpPr>
            <p:spPr>
              <a:xfrm flipH="1">
                <a:off x="497511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13"/>
              <p:cNvSpPr/>
              <p:nvPr/>
            </p:nvSpPr>
            <p:spPr>
              <a:xfrm flipH="1">
                <a:off x="5015547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13"/>
              <p:cNvSpPr/>
              <p:nvPr/>
            </p:nvSpPr>
            <p:spPr>
              <a:xfrm flipH="1">
                <a:off x="5009785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13"/>
              <p:cNvSpPr/>
              <p:nvPr/>
            </p:nvSpPr>
            <p:spPr>
              <a:xfrm flipH="1">
                <a:off x="5044460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2" name="Google Shape;5512;p13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5513" name="Google Shape;5513;p13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13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13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6" name="Google Shape;5516;p13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5517" name="Google Shape;5517;p13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13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13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13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13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2" name="Google Shape;5522;p13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5523" name="Google Shape;5523;p13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13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13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13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5" name="Google Shape;12015;p26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12016" name="Google Shape;12016;p26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7" name="Google Shape;12017;p26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8" name="Google Shape;12018;p26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9" name="Google Shape;12019;p26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0" name="Google Shape;12020;p26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1" name="Google Shape;12021;p26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2" name="Google Shape;12022;p26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3" name="Google Shape;12023;p26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4" name="Google Shape;12024;p26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5" name="Google Shape;12025;p26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6" name="Google Shape;12026;p26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7" name="Google Shape;12027;p26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8" name="Google Shape;12028;p26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9" name="Google Shape;12029;p26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0" name="Google Shape;12030;p26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1" name="Google Shape;12031;p26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2" name="Google Shape;12032;p26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3" name="Google Shape;12033;p26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4" name="Google Shape;12034;p26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5" name="Google Shape;12035;p26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6" name="Google Shape;12036;p26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7" name="Google Shape;12037;p26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8" name="Google Shape;12038;p26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9" name="Google Shape;12039;p26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0" name="Google Shape;12040;p26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1" name="Google Shape;12041;p26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2" name="Google Shape;12042;p26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3" name="Google Shape;12043;p26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4" name="Google Shape;12044;p26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5" name="Google Shape;12045;p26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6" name="Google Shape;12046;p26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7" name="Google Shape;12047;p26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8" name="Google Shape;12048;p26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9" name="Google Shape;12049;p26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0" name="Google Shape;12050;p26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1" name="Google Shape;12051;p26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2" name="Google Shape;12052;p26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3" name="Google Shape;12053;p26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4" name="Google Shape;12054;p26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5" name="Google Shape;12055;p26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6" name="Google Shape;12056;p26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7" name="Google Shape;12057;p26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8" name="Google Shape;12058;p26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9" name="Google Shape;12059;p26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0" name="Google Shape;12060;p26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1" name="Google Shape;12061;p26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2" name="Google Shape;12062;p26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3" name="Google Shape;12063;p26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4" name="Google Shape;12064;p26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5" name="Google Shape;12065;p26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6" name="Google Shape;12066;p26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7" name="Google Shape;12067;p26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8" name="Google Shape;12068;p26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9" name="Google Shape;12069;p26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0" name="Google Shape;12070;p26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1" name="Google Shape;12071;p26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2" name="Google Shape;12072;p26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3" name="Google Shape;12073;p26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4" name="Google Shape;12074;p26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5" name="Google Shape;12075;p26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6" name="Google Shape;12076;p26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7" name="Google Shape;12077;p26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8" name="Google Shape;12078;p26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9" name="Google Shape;12079;p26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0" name="Google Shape;12080;p26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1" name="Google Shape;12081;p26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2" name="Google Shape;12082;p26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3" name="Google Shape;12083;p26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4" name="Google Shape;12084;p26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5" name="Google Shape;12085;p26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6" name="Google Shape;12086;p26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7" name="Google Shape;12087;p26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8" name="Google Shape;12088;p26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9" name="Google Shape;12089;p26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0" name="Google Shape;12090;p26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1" name="Google Shape;12091;p26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2" name="Google Shape;12092;p26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3" name="Google Shape;12093;p26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4" name="Google Shape;12094;p26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5" name="Google Shape;12095;p26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6" name="Google Shape;12096;p26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7" name="Google Shape;12097;p26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8" name="Google Shape;12098;p26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9" name="Google Shape;12099;p26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0" name="Google Shape;12100;p26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1" name="Google Shape;12101;p26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2" name="Google Shape;12102;p26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3" name="Google Shape;12103;p26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4" name="Google Shape;12104;p26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5" name="Google Shape;12105;p26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6" name="Google Shape;12106;p26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7" name="Google Shape;12107;p26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8" name="Google Shape;12108;p26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9" name="Google Shape;12109;p26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0" name="Google Shape;12110;p26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1" name="Google Shape;12111;p26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2" name="Google Shape;12112;p26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3" name="Google Shape;12113;p26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4" name="Google Shape;12114;p26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5" name="Google Shape;12115;p26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6" name="Google Shape;12116;p26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7" name="Google Shape;12117;p26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8" name="Google Shape;12118;p26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9" name="Google Shape;12119;p26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0" name="Google Shape;12120;p26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1" name="Google Shape;12121;p26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2" name="Google Shape;12122;p26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3" name="Google Shape;12123;p26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4" name="Google Shape;12124;p26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5" name="Google Shape;12125;p26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6" name="Google Shape;12126;p26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7" name="Google Shape;12127;p26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8" name="Google Shape;12128;p26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9" name="Google Shape;12129;p26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0" name="Google Shape;12130;p26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1" name="Google Shape;12131;p26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2" name="Google Shape;12132;p26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3" name="Google Shape;12133;p26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4" name="Google Shape;12134;p26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5" name="Google Shape;12135;p26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6" name="Google Shape;12136;p26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7" name="Google Shape;12137;p26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8" name="Google Shape;12138;p26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9" name="Google Shape;12139;p26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0" name="Google Shape;12140;p26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1" name="Google Shape;12141;p26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2" name="Google Shape;12142;p26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3" name="Google Shape;12143;p26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4" name="Google Shape;12144;p26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5" name="Google Shape;12145;p26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6" name="Google Shape;12146;p26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7" name="Google Shape;12147;p26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8" name="Google Shape;12148;p26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9" name="Google Shape;12149;p26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0" name="Google Shape;12150;p26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1" name="Google Shape;12151;p26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2" name="Google Shape;12152;p26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3" name="Google Shape;12153;p26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4" name="Google Shape;12154;p26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5" name="Google Shape;12155;p26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6" name="Google Shape;12156;p26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7" name="Google Shape;12157;p26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8" name="Google Shape;12158;p26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9" name="Google Shape;12159;p26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0" name="Google Shape;12160;p26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1" name="Google Shape;12161;p26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2" name="Google Shape;12162;p26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3" name="Google Shape;12163;p26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4" name="Google Shape;12164;p26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5" name="Google Shape;12165;p26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6" name="Google Shape;12166;p26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7" name="Google Shape;12167;p26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8" name="Google Shape;12168;p26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9" name="Google Shape;12169;p26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0" name="Google Shape;12170;p26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1" name="Google Shape;12171;p26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2" name="Google Shape;12172;p26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3" name="Google Shape;12173;p26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4" name="Google Shape;12174;p26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5" name="Google Shape;12175;p26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6" name="Google Shape;12176;p26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7" name="Google Shape;12177;p26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8" name="Google Shape;12178;p26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9" name="Google Shape;12179;p26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0" name="Google Shape;12180;p26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1" name="Google Shape;12181;p26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2" name="Google Shape;12182;p26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3" name="Google Shape;12183;p26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4" name="Google Shape;12184;p26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5" name="Google Shape;12185;p26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6" name="Google Shape;12186;p26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7" name="Google Shape;12187;p26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8" name="Google Shape;12188;p26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9" name="Google Shape;12189;p26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0" name="Google Shape;12190;p26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1" name="Google Shape;12191;p26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2" name="Google Shape;12192;p26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3" name="Google Shape;12193;p26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4" name="Google Shape;12194;p26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5" name="Google Shape;12195;p26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6" name="Google Shape;12196;p26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7" name="Google Shape;12197;p26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8" name="Google Shape;12198;p26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9" name="Google Shape;12199;p26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0" name="Google Shape;12200;p26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1" name="Google Shape;12201;p26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2" name="Google Shape;12202;p26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3" name="Google Shape;12203;p26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4" name="Google Shape;12204;p26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5" name="Google Shape;12205;p26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6" name="Google Shape;12206;p26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7" name="Google Shape;12207;p26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8" name="Google Shape;12208;p26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9" name="Google Shape;12209;p26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0" name="Google Shape;12210;p26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1" name="Google Shape;12211;p26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2" name="Google Shape;12212;p26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3" name="Google Shape;12213;p26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4" name="Google Shape;12214;p26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5" name="Google Shape;12215;p26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6" name="Google Shape;12216;p26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7" name="Google Shape;12217;p26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8" name="Google Shape;12218;p26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9" name="Google Shape;12219;p26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0" name="Google Shape;12220;p26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1" name="Google Shape;12221;p26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2" name="Google Shape;12222;p26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3" name="Google Shape;12223;p26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4" name="Google Shape;12224;p26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5" name="Google Shape;12225;p26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6" name="Google Shape;12226;p26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7" name="Google Shape;12227;p26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8" name="Google Shape;12228;p26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9" name="Google Shape;12229;p26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0" name="Google Shape;12230;p26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1" name="Google Shape;12231;p26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2" name="Google Shape;12232;p26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3" name="Google Shape;12233;p26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4" name="Google Shape;12234;p26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5" name="Google Shape;12235;p26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6" name="Google Shape;12236;p26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7" name="Google Shape;12237;p26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8" name="Google Shape;12238;p26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9" name="Google Shape;12239;p26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0" name="Google Shape;12240;p26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1" name="Google Shape;12241;p26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2" name="Google Shape;12242;p26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3" name="Google Shape;12243;p26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4" name="Google Shape;12244;p26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5" name="Google Shape;12245;p26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6" name="Google Shape;12246;p26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7" name="Google Shape;12247;p26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8" name="Google Shape;12248;p26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9" name="Google Shape;12249;p26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0" name="Google Shape;12250;p26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1" name="Google Shape;12251;p26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2" name="Google Shape;12252;p26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3" name="Google Shape;12253;p26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4" name="Google Shape;12254;p26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5" name="Google Shape;12255;p26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6" name="Google Shape;12256;p26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7" name="Google Shape;12257;p26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8" name="Google Shape;12258;p26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9" name="Google Shape;12259;p26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0" name="Google Shape;12260;p26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1" name="Google Shape;12261;p26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6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6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6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6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6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6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6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6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6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6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6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6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6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6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6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6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6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6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6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6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6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6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6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6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6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6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6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6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6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6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6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6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6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6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6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6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6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6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6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6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6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6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6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6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6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6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6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6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6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6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6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6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6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6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6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6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6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6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6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6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6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6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6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6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6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6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6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6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6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6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2" name="Google Shape;12332;p26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12333" name="Google Shape;12333;p26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6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6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6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6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6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6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6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6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6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6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6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6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6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6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6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6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6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6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6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6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6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6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6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6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6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6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6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6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6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6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6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6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6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6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6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6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6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6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6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6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6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6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6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6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6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6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6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6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6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6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6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6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6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6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6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6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6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6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6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6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6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6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6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6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6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6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6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6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6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6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6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6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6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6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6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6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6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6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6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6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6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6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6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6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6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6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6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6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6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6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6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6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6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6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6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6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6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6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6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6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6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6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6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6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6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6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6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6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6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6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6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6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6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6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6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6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6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6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6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6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6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6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6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6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6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6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6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6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6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6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4" name="Google Shape;12464;p26"/>
          <p:cNvGrpSpPr/>
          <p:nvPr/>
        </p:nvGrpSpPr>
        <p:grpSpPr>
          <a:xfrm>
            <a:off x="-440153" y="-571784"/>
            <a:ext cx="10599540" cy="5527826"/>
            <a:chOff x="-440153" y="-571784"/>
            <a:chExt cx="10599540" cy="5527826"/>
          </a:xfrm>
        </p:grpSpPr>
        <p:grpSp>
          <p:nvGrpSpPr>
            <p:cNvPr id="12465" name="Google Shape;12465;p26"/>
            <p:cNvGrpSpPr/>
            <p:nvPr/>
          </p:nvGrpSpPr>
          <p:grpSpPr>
            <a:xfrm rot="8407602" flipH="1">
              <a:off x="7045886" y="12132"/>
              <a:ext cx="2672379" cy="2345482"/>
              <a:chOff x="7103607" y="158760"/>
              <a:chExt cx="2741185" cy="2405871"/>
            </a:xfrm>
          </p:grpSpPr>
          <p:sp>
            <p:nvSpPr>
              <p:cNvPr id="12466" name="Google Shape;12466;p26"/>
              <p:cNvSpPr/>
              <p:nvPr/>
            </p:nvSpPr>
            <p:spPr>
              <a:xfrm rot="923072" flipH="1">
                <a:off x="8757029" y="1390196"/>
                <a:ext cx="963666" cy="1065701"/>
              </a:xfrm>
              <a:custGeom>
                <a:avLst/>
                <a:gdLst/>
                <a:ahLst/>
                <a:cxnLst/>
                <a:rect l="l" t="t" r="r" b="b"/>
                <a:pathLst>
                  <a:path w="14450" h="15980" extrusionOk="0">
                    <a:moveTo>
                      <a:pt x="14450" y="4114"/>
                    </a:moveTo>
                    <a:lnTo>
                      <a:pt x="9238" y="1"/>
                    </a:lnTo>
                    <a:lnTo>
                      <a:pt x="0" y="11888"/>
                    </a:lnTo>
                    <a:lnTo>
                      <a:pt x="5190" y="159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26"/>
              <p:cNvSpPr/>
              <p:nvPr/>
            </p:nvSpPr>
            <p:spPr>
              <a:xfrm rot="923072" flipH="1">
                <a:off x="8758525" y="1432433"/>
                <a:ext cx="906246" cy="1016884"/>
              </a:xfrm>
              <a:custGeom>
                <a:avLst/>
                <a:gdLst/>
                <a:ahLst/>
                <a:cxnLst/>
                <a:rect l="l" t="t" r="r" b="b"/>
                <a:pathLst>
                  <a:path w="13589" h="15248" extrusionOk="0">
                    <a:moveTo>
                      <a:pt x="1" y="11759"/>
                    </a:moveTo>
                    <a:lnTo>
                      <a:pt x="4437" y="15247"/>
                    </a:lnTo>
                    <a:lnTo>
                      <a:pt x="13589" y="3511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8" name="Google Shape;12468;p26"/>
              <p:cNvSpPr/>
              <p:nvPr/>
            </p:nvSpPr>
            <p:spPr>
              <a:xfrm rot="923072" flipH="1">
                <a:off x="8811828" y="1439434"/>
                <a:ext cx="855962" cy="976670"/>
              </a:xfrm>
              <a:custGeom>
                <a:avLst/>
                <a:gdLst/>
                <a:ahLst/>
                <a:cxnLst/>
                <a:rect l="l" t="t" r="r" b="b"/>
                <a:pathLst>
                  <a:path w="12835" h="14645" extrusionOk="0">
                    <a:moveTo>
                      <a:pt x="12835" y="2930"/>
                    </a:moveTo>
                    <a:lnTo>
                      <a:pt x="9131" y="1"/>
                    </a:lnTo>
                    <a:lnTo>
                      <a:pt x="0" y="11716"/>
                    </a:lnTo>
                    <a:lnTo>
                      <a:pt x="3726" y="14644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9" name="Google Shape;12469;p26"/>
              <p:cNvSpPr/>
              <p:nvPr/>
            </p:nvSpPr>
            <p:spPr>
              <a:xfrm rot="3331772" flipH="1">
                <a:off x="8263789" y="876268"/>
                <a:ext cx="818680" cy="652023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9777" extrusionOk="0">
                    <a:moveTo>
                      <a:pt x="9820" y="9777"/>
                    </a:moveTo>
                    <a:lnTo>
                      <a:pt x="12275" y="5362"/>
                    </a:lnTo>
                    <a:lnTo>
                      <a:pt x="2456" y="0"/>
                    </a:lnTo>
                    <a:lnTo>
                      <a:pt x="1" y="4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26"/>
              <p:cNvSpPr/>
              <p:nvPr/>
            </p:nvSpPr>
            <p:spPr>
              <a:xfrm rot="3331772" flipH="1">
                <a:off x="8215349" y="830790"/>
                <a:ext cx="789870" cy="613276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9196" extrusionOk="0">
                    <a:moveTo>
                      <a:pt x="11844" y="5534"/>
                    </a:moveTo>
                    <a:lnTo>
                      <a:pt x="2132" y="0"/>
                    </a:lnTo>
                    <a:lnTo>
                      <a:pt x="0" y="3661"/>
                    </a:lnTo>
                    <a:lnTo>
                      <a:pt x="9712" y="919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26"/>
              <p:cNvSpPr/>
              <p:nvPr/>
            </p:nvSpPr>
            <p:spPr>
              <a:xfrm rot="3331772" flipH="1">
                <a:off x="7454277" y="326969"/>
                <a:ext cx="647755" cy="455289"/>
              </a:xfrm>
              <a:custGeom>
                <a:avLst/>
                <a:gdLst/>
                <a:ahLst/>
                <a:cxnLst/>
                <a:rect l="l" t="t" r="r" b="b"/>
                <a:pathLst>
                  <a:path w="9713" h="6827" extrusionOk="0">
                    <a:moveTo>
                      <a:pt x="0" y="4005"/>
                    </a:moveTo>
                    <a:lnTo>
                      <a:pt x="2369" y="0"/>
                    </a:lnTo>
                    <a:lnTo>
                      <a:pt x="7408" y="3532"/>
                    </a:lnTo>
                    <a:lnTo>
                      <a:pt x="9712" y="6374"/>
                    </a:lnTo>
                    <a:lnTo>
                      <a:pt x="9002" y="6826"/>
                    </a:lnTo>
                    <a:lnTo>
                      <a:pt x="6698" y="4005"/>
                    </a:lnTo>
                    <a:lnTo>
                      <a:pt x="3381" y="2046"/>
                    </a:lnTo>
                    <a:lnTo>
                      <a:pt x="1788" y="4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26"/>
              <p:cNvSpPr/>
              <p:nvPr/>
            </p:nvSpPr>
            <p:spPr>
              <a:xfrm rot="3331772" flipH="1">
                <a:off x="7331536" y="611852"/>
                <a:ext cx="619012" cy="488367"/>
              </a:xfrm>
              <a:custGeom>
                <a:avLst/>
                <a:gdLst/>
                <a:ahLst/>
                <a:cxnLst/>
                <a:rect l="l" t="t" r="r" b="b"/>
                <a:pathLst>
                  <a:path w="9282" h="7323" extrusionOk="0">
                    <a:moveTo>
                      <a:pt x="2347" y="0"/>
                    </a:moveTo>
                    <a:lnTo>
                      <a:pt x="0" y="4006"/>
                    </a:lnTo>
                    <a:lnTo>
                      <a:pt x="5556" y="6698"/>
                    </a:lnTo>
                    <a:lnTo>
                      <a:pt x="9152" y="7322"/>
                    </a:lnTo>
                    <a:lnTo>
                      <a:pt x="9281" y="6396"/>
                    </a:lnTo>
                    <a:lnTo>
                      <a:pt x="5621" y="5858"/>
                    </a:lnTo>
                    <a:lnTo>
                      <a:pt x="2304" y="3898"/>
                    </a:lnTo>
                    <a:lnTo>
                      <a:pt x="3898" y="11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26"/>
              <p:cNvSpPr/>
              <p:nvPr/>
            </p:nvSpPr>
            <p:spPr>
              <a:xfrm rot="3331772" flipH="1">
                <a:off x="7460178" y="331564"/>
                <a:ext cx="623346" cy="42514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6375" extrusionOk="0">
                    <a:moveTo>
                      <a:pt x="2305" y="0"/>
                    </a:moveTo>
                    <a:lnTo>
                      <a:pt x="7042" y="3317"/>
                    </a:lnTo>
                    <a:lnTo>
                      <a:pt x="9346" y="6159"/>
                    </a:lnTo>
                    <a:lnTo>
                      <a:pt x="9002" y="6375"/>
                    </a:lnTo>
                    <a:lnTo>
                      <a:pt x="6676" y="3963"/>
                    </a:lnTo>
                    <a:lnTo>
                      <a:pt x="3360" y="2025"/>
                    </a:lnTo>
                    <a:lnTo>
                      <a:pt x="3338" y="2025"/>
                    </a:lnTo>
                    <a:lnTo>
                      <a:pt x="3015" y="1831"/>
                    </a:lnTo>
                    <a:lnTo>
                      <a:pt x="1422" y="4566"/>
                    </a:lnTo>
                    <a:lnTo>
                      <a:pt x="1" y="394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26"/>
              <p:cNvSpPr/>
              <p:nvPr/>
            </p:nvSpPr>
            <p:spPr>
              <a:xfrm rot="3331772" flipH="1">
                <a:off x="7335639" y="617739"/>
                <a:ext cx="588868" cy="472562"/>
              </a:xfrm>
              <a:custGeom>
                <a:avLst/>
                <a:gdLst/>
                <a:ahLst/>
                <a:cxnLst/>
                <a:rect l="l" t="t" r="r" b="b"/>
                <a:pathLst>
                  <a:path w="8830" h="7086" extrusionOk="0">
                    <a:moveTo>
                      <a:pt x="1" y="3941"/>
                    </a:moveTo>
                    <a:lnTo>
                      <a:pt x="5212" y="6461"/>
                    </a:lnTo>
                    <a:lnTo>
                      <a:pt x="8808" y="7085"/>
                    </a:lnTo>
                    <a:lnTo>
                      <a:pt x="8830" y="6676"/>
                    </a:lnTo>
                    <a:lnTo>
                      <a:pt x="5600" y="5793"/>
                    </a:lnTo>
                    <a:lnTo>
                      <a:pt x="5277" y="5621"/>
                    </a:lnTo>
                    <a:lnTo>
                      <a:pt x="5277" y="5621"/>
                    </a:lnTo>
                    <a:lnTo>
                      <a:pt x="1960" y="3661"/>
                    </a:lnTo>
                    <a:lnTo>
                      <a:pt x="3554" y="926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26"/>
              <p:cNvSpPr/>
              <p:nvPr/>
            </p:nvSpPr>
            <p:spPr>
              <a:xfrm rot="3331772" flipH="1">
                <a:off x="7910830" y="771890"/>
                <a:ext cx="324644" cy="270026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049" extrusionOk="0">
                    <a:moveTo>
                      <a:pt x="3769" y="4049"/>
                    </a:moveTo>
                    <a:lnTo>
                      <a:pt x="4867" y="2175"/>
                    </a:lnTo>
                    <a:lnTo>
                      <a:pt x="1099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26"/>
              <p:cNvSpPr/>
              <p:nvPr/>
            </p:nvSpPr>
            <p:spPr>
              <a:xfrm rot="3331772" flipH="1">
                <a:off x="8036047" y="837811"/>
                <a:ext cx="202536" cy="198201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972" extrusionOk="0">
                    <a:moveTo>
                      <a:pt x="3037" y="1120"/>
                    </a:moveTo>
                    <a:lnTo>
                      <a:pt x="1099" y="0"/>
                    </a:lnTo>
                    <a:lnTo>
                      <a:pt x="0" y="1895"/>
                    </a:lnTo>
                    <a:lnTo>
                      <a:pt x="1895" y="2972"/>
                    </a:lnTo>
                    <a:cubicBezTo>
                      <a:pt x="2520" y="2541"/>
                      <a:pt x="2929" y="1852"/>
                      <a:pt x="3037" y="1120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26"/>
              <p:cNvSpPr/>
              <p:nvPr/>
            </p:nvSpPr>
            <p:spPr>
              <a:xfrm rot="3331772" flipH="1">
                <a:off x="7767321" y="694060"/>
                <a:ext cx="284431" cy="291566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372" extrusionOk="0">
                    <a:moveTo>
                      <a:pt x="3942" y="1637"/>
                    </a:moveTo>
                    <a:cubicBezTo>
                      <a:pt x="3446" y="151"/>
                      <a:pt x="1401" y="0"/>
                      <a:pt x="690" y="1400"/>
                    </a:cubicBezTo>
                    <a:cubicBezTo>
                      <a:pt x="1" y="2800"/>
                      <a:pt x="1336" y="4372"/>
                      <a:pt x="2843" y="3876"/>
                    </a:cubicBezTo>
                    <a:cubicBezTo>
                      <a:pt x="3748" y="3553"/>
                      <a:pt x="4265" y="2563"/>
                      <a:pt x="3942" y="1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26"/>
              <p:cNvSpPr/>
              <p:nvPr/>
            </p:nvSpPr>
            <p:spPr>
              <a:xfrm rot="3331772" flipH="1">
                <a:off x="7749472" y="687662"/>
                <a:ext cx="277295" cy="290166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351" extrusionOk="0">
                    <a:moveTo>
                      <a:pt x="3640" y="1422"/>
                    </a:moveTo>
                    <a:cubicBezTo>
                      <a:pt x="3511" y="1056"/>
                      <a:pt x="3274" y="754"/>
                      <a:pt x="2973" y="539"/>
                    </a:cubicBezTo>
                    <a:cubicBezTo>
                      <a:pt x="2154" y="1"/>
                      <a:pt x="1056" y="237"/>
                      <a:pt x="518" y="1056"/>
                    </a:cubicBezTo>
                    <a:cubicBezTo>
                      <a:pt x="1" y="1874"/>
                      <a:pt x="216" y="2972"/>
                      <a:pt x="1035" y="3489"/>
                    </a:cubicBezTo>
                    <a:cubicBezTo>
                      <a:pt x="2434" y="4351"/>
                      <a:pt x="4157" y="2994"/>
                      <a:pt x="3640" y="14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26"/>
              <p:cNvSpPr/>
              <p:nvPr/>
            </p:nvSpPr>
            <p:spPr>
              <a:xfrm rot="3331772" flipH="1">
                <a:off x="8774554" y="1149893"/>
                <a:ext cx="527114" cy="528581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926" extrusionOk="0">
                    <a:moveTo>
                      <a:pt x="3166" y="453"/>
                    </a:moveTo>
                    <a:cubicBezTo>
                      <a:pt x="5104" y="1"/>
                      <a:pt x="7042" y="1228"/>
                      <a:pt x="7472" y="3167"/>
                    </a:cubicBezTo>
                    <a:cubicBezTo>
                      <a:pt x="7903" y="5105"/>
                      <a:pt x="6697" y="7043"/>
                      <a:pt x="4759" y="7473"/>
                    </a:cubicBezTo>
                    <a:cubicBezTo>
                      <a:pt x="2800" y="7926"/>
                      <a:pt x="883" y="6698"/>
                      <a:pt x="452" y="4760"/>
                    </a:cubicBezTo>
                    <a:cubicBezTo>
                      <a:pt x="0" y="2822"/>
                      <a:pt x="1228" y="884"/>
                      <a:pt x="3166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26"/>
              <p:cNvSpPr/>
              <p:nvPr/>
            </p:nvSpPr>
            <p:spPr>
              <a:xfrm rot="3331772" flipH="1">
                <a:off x="8770383" y="1172151"/>
                <a:ext cx="499838" cy="475429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7129" extrusionOk="0">
                    <a:moveTo>
                      <a:pt x="6224" y="969"/>
                    </a:moveTo>
                    <a:cubicBezTo>
                      <a:pt x="6633" y="1422"/>
                      <a:pt x="6913" y="1982"/>
                      <a:pt x="7063" y="2585"/>
                    </a:cubicBezTo>
                    <a:cubicBezTo>
                      <a:pt x="7494" y="4523"/>
                      <a:pt x="6267" y="6461"/>
                      <a:pt x="4329" y="6891"/>
                    </a:cubicBezTo>
                    <a:cubicBezTo>
                      <a:pt x="3252" y="7128"/>
                      <a:pt x="2132" y="6870"/>
                      <a:pt x="1271" y="6181"/>
                    </a:cubicBezTo>
                    <a:cubicBezTo>
                      <a:pt x="862" y="5707"/>
                      <a:pt x="560" y="5147"/>
                      <a:pt x="431" y="4566"/>
                    </a:cubicBezTo>
                    <a:cubicBezTo>
                      <a:pt x="0" y="2606"/>
                      <a:pt x="1206" y="690"/>
                      <a:pt x="3144" y="259"/>
                    </a:cubicBezTo>
                    <a:cubicBezTo>
                      <a:pt x="4221" y="0"/>
                      <a:pt x="5362" y="280"/>
                      <a:pt x="6224" y="9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26"/>
              <p:cNvSpPr/>
              <p:nvPr/>
            </p:nvSpPr>
            <p:spPr>
              <a:xfrm rot="3331772" flipH="1">
                <a:off x="8856178" y="1246629"/>
                <a:ext cx="304504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566" extrusionOk="0">
                    <a:moveTo>
                      <a:pt x="1831" y="259"/>
                    </a:moveTo>
                    <a:cubicBezTo>
                      <a:pt x="2951" y="1"/>
                      <a:pt x="4070" y="690"/>
                      <a:pt x="4329" y="1831"/>
                    </a:cubicBezTo>
                    <a:cubicBezTo>
                      <a:pt x="4566" y="2951"/>
                      <a:pt x="3877" y="4049"/>
                      <a:pt x="2735" y="4307"/>
                    </a:cubicBezTo>
                    <a:cubicBezTo>
                      <a:pt x="1615" y="4566"/>
                      <a:pt x="517" y="3855"/>
                      <a:pt x="259" y="2735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26"/>
              <p:cNvSpPr/>
              <p:nvPr/>
            </p:nvSpPr>
            <p:spPr>
              <a:xfrm rot="3331772" flipH="1">
                <a:off x="8885173" y="1261957"/>
                <a:ext cx="305905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566" extrusionOk="0">
                    <a:moveTo>
                      <a:pt x="1831" y="259"/>
                    </a:moveTo>
                    <a:cubicBezTo>
                      <a:pt x="2950" y="1"/>
                      <a:pt x="4070" y="711"/>
                      <a:pt x="4329" y="1831"/>
                    </a:cubicBezTo>
                    <a:cubicBezTo>
                      <a:pt x="4587" y="2951"/>
                      <a:pt x="3876" y="4071"/>
                      <a:pt x="2757" y="4308"/>
                    </a:cubicBezTo>
                    <a:cubicBezTo>
                      <a:pt x="1637" y="4566"/>
                      <a:pt x="517" y="3855"/>
                      <a:pt x="259" y="2736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26"/>
              <p:cNvSpPr/>
              <p:nvPr/>
            </p:nvSpPr>
            <p:spPr>
              <a:xfrm rot="3331772" flipH="1">
                <a:off x="8883748" y="1274666"/>
                <a:ext cx="271426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942" extrusionOk="0">
                    <a:moveTo>
                      <a:pt x="3122" y="216"/>
                    </a:moveTo>
                    <a:cubicBezTo>
                      <a:pt x="3467" y="496"/>
                      <a:pt x="3725" y="905"/>
                      <a:pt x="3812" y="1357"/>
                    </a:cubicBezTo>
                    <a:cubicBezTo>
                      <a:pt x="4070" y="2477"/>
                      <a:pt x="3359" y="3597"/>
                      <a:pt x="2240" y="3834"/>
                    </a:cubicBezTo>
                    <a:cubicBezTo>
                      <a:pt x="1809" y="3941"/>
                      <a:pt x="1357" y="3898"/>
                      <a:pt x="948" y="3704"/>
                    </a:cubicBezTo>
                    <a:cubicBezTo>
                      <a:pt x="581" y="3403"/>
                      <a:pt x="345" y="3015"/>
                      <a:pt x="237" y="2563"/>
                    </a:cubicBezTo>
                    <a:cubicBezTo>
                      <a:pt x="0" y="1443"/>
                      <a:pt x="689" y="345"/>
                      <a:pt x="1809" y="87"/>
                    </a:cubicBezTo>
                    <a:cubicBezTo>
                      <a:pt x="2240" y="0"/>
                      <a:pt x="2713" y="43"/>
                      <a:pt x="3122" y="216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26"/>
              <p:cNvSpPr/>
              <p:nvPr/>
            </p:nvSpPr>
            <p:spPr>
              <a:xfrm rot="3331772" flipH="1">
                <a:off x="8907416" y="1287899"/>
                <a:ext cx="251353" cy="245617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3683" extrusionOk="0">
                    <a:moveTo>
                      <a:pt x="754" y="3510"/>
                    </a:moveTo>
                    <a:cubicBezTo>
                      <a:pt x="496" y="3252"/>
                      <a:pt x="324" y="2929"/>
                      <a:pt x="259" y="2563"/>
                    </a:cubicBezTo>
                    <a:cubicBezTo>
                      <a:pt x="0" y="1443"/>
                      <a:pt x="711" y="345"/>
                      <a:pt x="1831" y="87"/>
                    </a:cubicBezTo>
                    <a:cubicBezTo>
                      <a:pt x="2240" y="0"/>
                      <a:pt x="2649" y="22"/>
                      <a:pt x="3037" y="173"/>
                    </a:cubicBezTo>
                    <a:cubicBezTo>
                      <a:pt x="3274" y="453"/>
                      <a:pt x="3446" y="776"/>
                      <a:pt x="3511" y="1120"/>
                    </a:cubicBezTo>
                    <a:cubicBezTo>
                      <a:pt x="3769" y="2240"/>
                      <a:pt x="3058" y="3338"/>
                      <a:pt x="1939" y="3597"/>
                    </a:cubicBezTo>
                    <a:cubicBezTo>
                      <a:pt x="1551" y="3683"/>
                      <a:pt x="1120" y="3640"/>
                      <a:pt x="754" y="351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26"/>
              <p:cNvSpPr/>
              <p:nvPr/>
            </p:nvSpPr>
            <p:spPr>
              <a:xfrm rot="3331772" flipH="1">
                <a:off x="8069427" y="802729"/>
                <a:ext cx="406539" cy="406472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6095" extrusionOk="0">
                    <a:moveTo>
                      <a:pt x="2219" y="453"/>
                    </a:moveTo>
                    <a:cubicBezTo>
                      <a:pt x="3662" y="0"/>
                      <a:pt x="5191" y="797"/>
                      <a:pt x="5643" y="2219"/>
                    </a:cubicBezTo>
                    <a:cubicBezTo>
                      <a:pt x="6095" y="3661"/>
                      <a:pt x="5320" y="5190"/>
                      <a:pt x="3877" y="5642"/>
                    </a:cubicBezTo>
                    <a:cubicBezTo>
                      <a:pt x="2434" y="6095"/>
                      <a:pt x="905" y="5319"/>
                      <a:pt x="453" y="3877"/>
                    </a:cubicBezTo>
                    <a:cubicBezTo>
                      <a:pt x="1" y="2434"/>
                      <a:pt x="776" y="905"/>
                      <a:pt x="2219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26"/>
              <p:cNvSpPr/>
              <p:nvPr/>
            </p:nvSpPr>
            <p:spPr>
              <a:xfrm rot="3331772" flipH="1">
                <a:off x="8067008" y="820259"/>
                <a:ext cx="384998" cy="363391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5449" extrusionOk="0">
                    <a:moveTo>
                      <a:pt x="4588" y="604"/>
                    </a:moveTo>
                    <a:cubicBezTo>
                      <a:pt x="4932" y="927"/>
                      <a:pt x="5191" y="1336"/>
                      <a:pt x="5320" y="1767"/>
                    </a:cubicBezTo>
                    <a:cubicBezTo>
                      <a:pt x="5772" y="3209"/>
                      <a:pt x="4997" y="4738"/>
                      <a:pt x="3554" y="5190"/>
                    </a:cubicBezTo>
                    <a:cubicBezTo>
                      <a:pt x="2757" y="5449"/>
                      <a:pt x="1874" y="5320"/>
                      <a:pt x="1185" y="4846"/>
                    </a:cubicBezTo>
                    <a:cubicBezTo>
                      <a:pt x="841" y="4523"/>
                      <a:pt x="582" y="4114"/>
                      <a:pt x="453" y="3683"/>
                    </a:cubicBezTo>
                    <a:cubicBezTo>
                      <a:pt x="1" y="2240"/>
                      <a:pt x="798" y="711"/>
                      <a:pt x="2219" y="259"/>
                    </a:cubicBezTo>
                    <a:cubicBezTo>
                      <a:pt x="3016" y="1"/>
                      <a:pt x="3899" y="130"/>
                      <a:pt x="4588" y="6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7" name="Google Shape;12487;p26"/>
              <p:cNvSpPr/>
              <p:nvPr/>
            </p:nvSpPr>
            <p:spPr>
              <a:xfrm rot="3331772" flipH="1">
                <a:off x="8133193" y="873591"/>
                <a:ext cx="235614" cy="237014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554" extrusionOk="0">
                    <a:moveTo>
                      <a:pt x="1292" y="281"/>
                    </a:moveTo>
                    <a:cubicBezTo>
                      <a:pt x="2111" y="1"/>
                      <a:pt x="2994" y="475"/>
                      <a:pt x="3274" y="1293"/>
                    </a:cubicBezTo>
                    <a:cubicBezTo>
                      <a:pt x="3532" y="2133"/>
                      <a:pt x="3080" y="3016"/>
                      <a:pt x="2240" y="3274"/>
                    </a:cubicBezTo>
                    <a:cubicBezTo>
                      <a:pt x="1400" y="3554"/>
                      <a:pt x="517" y="3080"/>
                      <a:pt x="259" y="2262"/>
                    </a:cubicBezTo>
                    <a:cubicBezTo>
                      <a:pt x="0" y="1422"/>
                      <a:pt x="453" y="539"/>
                      <a:pt x="1292" y="2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8" name="Google Shape;12488;p26"/>
              <p:cNvSpPr/>
              <p:nvPr/>
            </p:nvSpPr>
            <p:spPr>
              <a:xfrm rot="3331772" flipH="1">
                <a:off x="8153582" y="888572"/>
                <a:ext cx="237014" cy="23561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3533" extrusionOk="0">
                    <a:moveTo>
                      <a:pt x="1292" y="259"/>
                    </a:moveTo>
                    <a:cubicBezTo>
                      <a:pt x="2132" y="1"/>
                      <a:pt x="3015" y="453"/>
                      <a:pt x="3274" y="1271"/>
                    </a:cubicBezTo>
                    <a:cubicBezTo>
                      <a:pt x="3553" y="2111"/>
                      <a:pt x="3080" y="2994"/>
                      <a:pt x="2261" y="3252"/>
                    </a:cubicBezTo>
                    <a:cubicBezTo>
                      <a:pt x="1422" y="3532"/>
                      <a:pt x="539" y="3058"/>
                      <a:pt x="280" y="2240"/>
                    </a:cubicBezTo>
                    <a:cubicBezTo>
                      <a:pt x="0" y="1400"/>
                      <a:pt x="474" y="517"/>
                      <a:pt x="1292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26"/>
              <p:cNvSpPr/>
              <p:nvPr/>
            </p:nvSpPr>
            <p:spPr>
              <a:xfrm rot="3331772" flipH="1">
                <a:off x="8154453" y="898451"/>
                <a:ext cx="211206" cy="20106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15" extrusionOk="0">
                    <a:moveTo>
                      <a:pt x="2305" y="129"/>
                    </a:moveTo>
                    <a:cubicBezTo>
                      <a:pt x="2585" y="323"/>
                      <a:pt x="2779" y="603"/>
                      <a:pt x="2887" y="926"/>
                    </a:cubicBezTo>
                    <a:cubicBezTo>
                      <a:pt x="3166" y="1766"/>
                      <a:pt x="2693" y="2649"/>
                      <a:pt x="1874" y="2907"/>
                    </a:cubicBezTo>
                    <a:cubicBezTo>
                      <a:pt x="1551" y="3015"/>
                      <a:pt x="1185" y="3015"/>
                      <a:pt x="862" y="2907"/>
                    </a:cubicBezTo>
                    <a:cubicBezTo>
                      <a:pt x="582" y="2692"/>
                      <a:pt x="389" y="2412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616" y="0"/>
                      <a:pt x="1982" y="0"/>
                      <a:pt x="2305" y="12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26"/>
              <p:cNvSpPr/>
              <p:nvPr/>
            </p:nvSpPr>
            <p:spPr>
              <a:xfrm rot="3331772" flipH="1">
                <a:off x="8172654" y="908033"/>
                <a:ext cx="194000" cy="18959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43" extrusionOk="0">
                    <a:moveTo>
                      <a:pt x="712" y="2778"/>
                    </a:moveTo>
                    <a:cubicBezTo>
                      <a:pt x="496" y="2584"/>
                      <a:pt x="367" y="2347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594" y="22"/>
                      <a:pt x="1918" y="0"/>
                      <a:pt x="2219" y="86"/>
                    </a:cubicBezTo>
                    <a:cubicBezTo>
                      <a:pt x="2413" y="280"/>
                      <a:pt x="2564" y="517"/>
                      <a:pt x="2650" y="775"/>
                    </a:cubicBezTo>
                    <a:cubicBezTo>
                      <a:pt x="2908" y="1615"/>
                      <a:pt x="2456" y="2498"/>
                      <a:pt x="1616" y="2756"/>
                    </a:cubicBezTo>
                    <a:cubicBezTo>
                      <a:pt x="1315" y="2843"/>
                      <a:pt x="1013" y="2843"/>
                      <a:pt x="712" y="2756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26"/>
              <p:cNvSpPr/>
              <p:nvPr/>
            </p:nvSpPr>
            <p:spPr>
              <a:xfrm rot="3331772" flipH="1">
                <a:off x="7807881" y="746340"/>
                <a:ext cx="165257" cy="16952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542" extrusionOk="0">
                    <a:moveTo>
                      <a:pt x="2305" y="948"/>
                    </a:moveTo>
                    <a:cubicBezTo>
                      <a:pt x="2003" y="87"/>
                      <a:pt x="819" y="1"/>
                      <a:pt x="410" y="819"/>
                    </a:cubicBezTo>
                    <a:cubicBezTo>
                      <a:pt x="1" y="1638"/>
                      <a:pt x="776" y="2542"/>
                      <a:pt x="1659" y="2241"/>
                    </a:cubicBezTo>
                    <a:cubicBezTo>
                      <a:pt x="2197" y="2068"/>
                      <a:pt x="2477" y="1487"/>
                      <a:pt x="2305" y="94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26"/>
              <p:cNvSpPr/>
              <p:nvPr/>
            </p:nvSpPr>
            <p:spPr>
              <a:xfrm rot="3331772" flipH="1">
                <a:off x="7824901" y="752845"/>
                <a:ext cx="165190" cy="168057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520" extrusionOk="0">
                    <a:moveTo>
                      <a:pt x="2305" y="948"/>
                    </a:moveTo>
                    <a:cubicBezTo>
                      <a:pt x="2003" y="86"/>
                      <a:pt x="819" y="0"/>
                      <a:pt x="410" y="797"/>
                    </a:cubicBezTo>
                    <a:cubicBezTo>
                      <a:pt x="0" y="1615"/>
                      <a:pt x="776" y="2520"/>
                      <a:pt x="1659" y="2240"/>
                    </a:cubicBezTo>
                    <a:cubicBezTo>
                      <a:pt x="2175" y="2068"/>
                      <a:pt x="2477" y="1486"/>
                      <a:pt x="2305" y="9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26"/>
              <p:cNvSpPr/>
              <p:nvPr/>
            </p:nvSpPr>
            <p:spPr>
              <a:xfrm rot="3331772" flipH="1">
                <a:off x="7187503" y="401006"/>
                <a:ext cx="393601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6159" extrusionOk="0">
                    <a:moveTo>
                      <a:pt x="4092" y="5276"/>
                    </a:moveTo>
                    <a:cubicBezTo>
                      <a:pt x="2068" y="6159"/>
                      <a:pt x="1" y="4178"/>
                      <a:pt x="798" y="2110"/>
                    </a:cubicBezTo>
                    <a:cubicBezTo>
                      <a:pt x="1573" y="65"/>
                      <a:pt x="4458" y="0"/>
                      <a:pt x="5363" y="2003"/>
                    </a:cubicBezTo>
                    <a:cubicBezTo>
                      <a:pt x="5901" y="3252"/>
                      <a:pt x="5341" y="4716"/>
                      <a:pt x="4092" y="52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26"/>
              <p:cNvSpPr/>
              <p:nvPr/>
            </p:nvSpPr>
            <p:spPr>
              <a:xfrm rot="3331772" flipH="1">
                <a:off x="7241965" y="454739"/>
                <a:ext cx="285831" cy="297302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458" extrusionOk="0">
                    <a:moveTo>
                      <a:pt x="2972" y="3812"/>
                    </a:moveTo>
                    <a:cubicBezTo>
                      <a:pt x="1530" y="4458"/>
                      <a:pt x="1" y="3015"/>
                      <a:pt x="582" y="1529"/>
                    </a:cubicBezTo>
                    <a:cubicBezTo>
                      <a:pt x="1163" y="43"/>
                      <a:pt x="3252" y="0"/>
                      <a:pt x="3898" y="1465"/>
                    </a:cubicBezTo>
                    <a:cubicBezTo>
                      <a:pt x="4286" y="2369"/>
                      <a:pt x="3877" y="3424"/>
                      <a:pt x="2972" y="38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26"/>
              <p:cNvSpPr/>
              <p:nvPr/>
            </p:nvSpPr>
            <p:spPr>
              <a:xfrm rot="3331772" flipH="1">
                <a:off x="7248660" y="451364"/>
                <a:ext cx="30597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265" extrusionOk="0">
                    <a:moveTo>
                      <a:pt x="3144" y="4006"/>
                    </a:moveTo>
                    <a:cubicBezTo>
                      <a:pt x="2584" y="4264"/>
                      <a:pt x="1938" y="4200"/>
                      <a:pt x="1422" y="3855"/>
                    </a:cubicBezTo>
                    <a:cubicBezTo>
                      <a:pt x="0" y="2305"/>
                      <a:pt x="1960" y="1"/>
                      <a:pt x="3726" y="1142"/>
                    </a:cubicBezTo>
                    <a:cubicBezTo>
                      <a:pt x="4587" y="2046"/>
                      <a:pt x="4286" y="3532"/>
                      <a:pt x="3144" y="402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26"/>
              <p:cNvSpPr/>
              <p:nvPr/>
            </p:nvSpPr>
            <p:spPr>
              <a:xfrm rot="3331772" flipH="1">
                <a:off x="7282561" y="501150"/>
                <a:ext cx="160922" cy="183930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58" extrusionOk="0">
                    <a:moveTo>
                      <a:pt x="2176" y="1271"/>
                    </a:moveTo>
                    <a:cubicBezTo>
                      <a:pt x="2046" y="2327"/>
                      <a:pt x="754" y="2757"/>
                      <a:pt x="1" y="2004"/>
                    </a:cubicBezTo>
                    <a:cubicBezTo>
                      <a:pt x="151" y="2090"/>
                      <a:pt x="324" y="2133"/>
                      <a:pt x="496" y="2154"/>
                    </a:cubicBezTo>
                    <a:cubicBezTo>
                      <a:pt x="1702" y="2327"/>
                      <a:pt x="2412" y="862"/>
                      <a:pt x="1573" y="1"/>
                    </a:cubicBezTo>
                    <a:cubicBezTo>
                      <a:pt x="2003" y="259"/>
                      <a:pt x="2240" y="755"/>
                      <a:pt x="217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97" name="Google Shape;12497;p26"/>
            <p:cNvGrpSpPr/>
            <p:nvPr/>
          </p:nvGrpSpPr>
          <p:grpSpPr>
            <a:xfrm rot="10800000">
              <a:off x="-440153" y="2941522"/>
              <a:ext cx="1791396" cy="2014519"/>
              <a:chOff x="8443923" y="51594"/>
              <a:chExt cx="1454764" cy="1635959"/>
            </a:xfrm>
          </p:grpSpPr>
          <p:sp>
            <p:nvSpPr>
              <p:cNvPr id="12498" name="Google Shape;12498;p26"/>
              <p:cNvSpPr/>
              <p:nvPr/>
            </p:nvSpPr>
            <p:spPr>
              <a:xfrm>
                <a:off x="8585632" y="1067937"/>
                <a:ext cx="350762" cy="205682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3360" extrusionOk="0">
                    <a:moveTo>
                      <a:pt x="1" y="1594"/>
                    </a:moveTo>
                    <a:lnTo>
                      <a:pt x="539" y="1"/>
                    </a:lnTo>
                    <a:lnTo>
                      <a:pt x="5729" y="1788"/>
                    </a:lnTo>
                    <a:lnTo>
                      <a:pt x="5191" y="33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26"/>
              <p:cNvSpPr/>
              <p:nvPr/>
            </p:nvSpPr>
            <p:spPr>
              <a:xfrm>
                <a:off x="8585632" y="1077181"/>
                <a:ext cx="346783" cy="196439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3209" extrusionOk="0">
                    <a:moveTo>
                      <a:pt x="1" y="1443"/>
                    </a:moveTo>
                    <a:lnTo>
                      <a:pt x="475" y="0"/>
                    </a:lnTo>
                    <a:lnTo>
                      <a:pt x="5664" y="1788"/>
                    </a:lnTo>
                    <a:lnTo>
                      <a:pt x="5169" y="320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26"/>
              <p:cNvSpPr/>
              <p:nvPr/>
            </p:nvSpPr>
            <p:spPr>
              <a:xfrm>
                <a:off x="8652907" y="867582"/>
                <a:ext cx="321685" cy="297995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4868" extrusionOk="0">
                    <a:moveTo>
                      <a:pt x="0" y="3467"/>
                    </a:moveTo>
                    <a:lnTo>
                      <a:pt x="1185" y="0"/>
                    </a:lnTo>
                    <a:lnTo>
                      <a:pt x="5255" y="1400"/>
                    </a:lnTo>
                    <a:lnTo>
                      <a:pt x="4070" y="48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26"/>
              <p:cNvSpPr/>
              <p:nvPr/>
            </p:nvSpPr>
            <p:spPr>
              <a:xfrm>
                <a:off x="8461213" y="1277969"/>
                <a:ext cx="145080" cy="3915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6396" extrusionOk="0">
                    <a:moveTo>
                      <a:pt x="1960" y="6396"/>
                    </a:moveTo>
                    <a:lnTo>
                      <a:pt x="2369" y="1141"/>
                    </a:lnTo>
                    <a:lnTo>
                      <a:pt x="453" y="0"/>
                    </a:lnTo>
                    <a:lnTo>
                      <a:pt x="0" y="797"/>
                    </a:lnTo>
                    <a:lnTo>
                      <a:pt x="1443" y="628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2" name="Google Shape;12502;p26"/>
              <p:cNvSpPr/>
              <p:nvPr/>
            </p:nvSpPr>
            <p:spPr>
              <a:xfrm>
                <a:off x="8443923" y="1091700"/>
                <a:ext cx="207029" cy="28875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717" extrusionOk="0">
                    <a:moveTo>
                      <a:pt x="194" y="3619"/>
                    </a:moveTo>
                    <a:lnTo>
                      <a:pt x="2024" y="432"/>
                    </a:lnTo>
                    <a:cubicBezTo>
                      <a:pt x="2197" y="109"/>
                      <a:pt x="2627" y="1"/>
                      <a:pt x="2950" y="195"/>
                    </a:cubicBezTo>
                    <a:lnTo>
                      <a:pt x="2950" y="195"/>
                    </a:lnTo>
                    <a:cubicBezTo>
                      <a:pt x="3273" y="367"/>
                      <a:pt x="3381" y="776"/>
                      <a:pt x="3187" y="1121"/>
                    </a:cubicBezTo>
                    <a:lnTo>
                      <a:pt x="1378" y="4286"/>
                    </a:lnTo>
                    <a:cubicBezTo>
                      <a:pt x="1185" y="4609"/>
                      <a:pt x="775" y="4717"/>
                      <a:pt x="452" y="4545"/>
                    </a:cubicBezTo>
                    <a:lnTo>
                      <a:pt x="452" y="4545"/>
                    </a:lnTo>
                    <a:cubicBezTo>
                      <a:pt x="129" y="4351"/>
                      <a:pt x="0" y="3942"/>
                      <a:pt x="194" y="36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3" name="Google Shape;12503;p26"/>
              <p:cNvSpPr/>
              <p:nvPr/>
            </p:nvSpPr>
            <p:spPr>
              <a:xfrm>
                <a:off x="8528276" y="1136571"/>
                <a:ext cx="205682" cy="290037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4738" extrusionOk="0">
                    <a:moveTo>
                      <a:pt x="173" y="3618"/>
                    </a:moveTo>
                    <a:lnTo>
                      <a:pt x="2003" y="452"/>
                    </a:lnTo>
                    <a:cubicBezTo>
                      <a:pt x="2197" y="108"/>
                      <a:pt x="2606" y="0"/>
                      <a:pt x="2929" y="194"/>
                    </a:cubicBezTo>
                    <a:lnTo>
                      <a:pt x="2929" y="194"/>
                    </a:lnTo>
                    <a:cubicBezTo>
                      <a:pt x="3252" y="388"/>
                      <a:pt x="3360" y="797"/>
                      <a:pt x="3187" y="1120"/>
                    </a:cubicBezTo>
                    <a:lnTo>
                      <a:pt x="1357" y="4307"/>
                    </a:lnTo>
                    <a:cubicBezTo>
                      <a:pt x="1163" y="4630"/>
                      <a:pt x="754" y="4738"/>
                      <a:pt x="431" y="4544"/>
                    </a:cubicBezTo>
                    <a:lnTo>
                      <a:pt x="431" y="4544"/>
                    </a:lnTo>
                    <a:cubicBezTo>
                      <a:pt x="108" y="4372"/>
                      <a:pt x="0" y="3941"/>
                      <a:pt x="173" y="3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4" name="Google Shape;12504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5" name="Google Shape;12505;p26"/>
              <p:cNvSpPr/>
              <p:nvPr/>
            </p:nvSpPr>
            <p:spPr>
              <a:xfrm>
                <a:off x="8880929" y="599953"/>
                <a:ext cx="275590" cy="26634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351" extrusionOk="0">
                    <a:moveTo>
                      <a:pt x="1" y="1982"/>
                    </a:moveTo>
                    <a:lnTo>
                      <a:pt x="2886" y="1"/>
                    </a:lnTo>
                    <a:lnTo>
                      <a:pt x="4501" y="2370"/>
                    </a:lnTo>
                    <a:lnTo>
                      <a:pt x="1616" y="43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6" name="Google Shape;12506;p26"/>
              <p:cNvSpPr/>
              <p:nvPr/>
            </p:nvSpPr>
            <p:spPr>
              <a:xfrm>
                <a:off x="8946857" y="692264"/>
                <a:ext cx="209661" cy="171402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2800" extrusionOk="0">
                    <a:moveTo>
                      <a:pt x="2821" y="0"/>
                    </a:moveTo>
                    <a:lnTo>
                      <a:pt x="3424" y="862"/>
                    </a:lnTo>
                    <a:lnTo>
                      <a:pt x="603" y="2800"/>
                    </a:lnTo>
                    <a:lnTo>
                      <a:pt x="0" y="193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7" name="Google Shape;12507;p26"/>
              <p:cNvSpPr/>
              <p:nvPr/>
            </p:nvSpPr>
            <p:spPr>
              <a:xfrm>
                <a:off x="8973240" y="725198"/>
                <a:ext cx="183278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19" extrusionOk="0">
                    <a:moveTo>
                      <a:pt x="2778" y="1"/>
                    </a:moveTo>
                    <a:lnTo>
                      <a:pt x="2993" y="324"/>
                    </a:lnTo>
                    <a:lnTo>
                      <a:pt x="215" y="2219"/>
                    </a:lnTo>
                    <a:lnTo>
                      <a:pt x="0" y="19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8" name="Google Shape;12508;p26"/>
              <p:cNvSpPr/>
              <p:nvPr/>
            </p:nvSpPr>
            <p:spPr>
              <a:xfrm>
                <a:off x="8705612" y="867582"/>
                <a:ext cx="268979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3640" extrusionOk="0">
                    <a:moveTo>
                      <a:pt x="1" y="969"/>
                    </a:moveTo>
                    <a:lnTo>
                      <a:pt x="324" y="0"/>
                    </a:lnTo>
                    <a:lnTo>
                      <a:pt x="4394" y="1400"/>
                    </a:lnTo>
                    <a:lnTo>
                      <a:pt x="3704" y="3446"/>
                    </a:lnTo>
                    <a:cubicBezTo>
                      <a:pt x="2132" y="3640"/>
                      <a:pt x="625" y="2714"/>
                      <a:pt x="87" y="1249"/>
                    </a:cubicBezTo>
                    <a:cubicBezTo>
                      <a:pt x="44" y="1142"/>
                      <a:pt x="22" y="1056"/>
                      <a:pt x="1" y="96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9" name="Google Shape;12509;p26"/>
              <p:cNvSpPr/>
              <p:nvPr/>
            </p:nvSpPr>
            <p:spPr>
              <a:xfrm>
                <a:off x="8592243" y="1404066"/>
                <a:ext cx="313788" cy="283487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4631" extrusionOk="0">
                    <a:moveTo>
                      <a:pt x="1" y="4394"/>
                    </a:moveTo>
                    <a:lnTo>
                      <a:pt x="2908" y="1"/>
                    </a:lnTo>
                    <a:lnTo>
                      <a:pt x="5126" y="281"/>
                    </a:lnTo>
                    <a:lnTo>
                      <a:pt x="4997" y="1185"/>
                    </a:lnTo>
                    <a:lnTo>
                      <a:pt x="496" y="46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0" name="Google Shape;12510;p26"/>
              <p:cNvSpPr/>
              <p:nvPr/>
            </p:nvSpPr>
            <p:spPr>
              <a:xfrm>
                <a:off x="8840099" y="1193182"/>
                <a:ext cx="119981" cy="311156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83" extrusionOk="0">
                    <a:moveTo>
                      <a:pt x="1400" y="4458"/>
                    </a:moveTo>
                    <a:lnTo>
                      <a:pt x="1917" y="819"/>
                    </a:lnTo>
                    <a:cubicBezTo>
                      <a:pt x="1960" y="453"/>
                      <a:pt x="1701" y="108"/>
                      <a:pt x="1335" y="65"/>
                    </a:cubicBezTo>
                    <a:lnTo>
                      <a:pt x="1335" y="65"/>
                    </a:lnTo>
                    <a:cubicBezTo>
                      <a:pt x="969" y="0"/>
                      <a:pt x="625" y="259"/>
                      <a:pt x="560" y="646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39"/>
                    </a:cubicBezTo>
                    <a:lnTo>
                      <a:pt x="625" y="5039"/>
                    </a:lnTo>
                    <a:cubicBezTo>
                      <a:pt x="991" y="5082"/>
                      <a:pt x="1335" y="4824"/>
                      <a:pt x="1400" y="44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1" name="Google Shape;12511;p26"/>
              <p:cNvSpPr/>
              <p:nvPr/>
            </p:nvSpPr>
            <p:spPr>
              <a:xfrm>
                <a:off x="8746503" y="1178674"/>
                <a:ext cx="119981" cy="30987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62" extrusionOk="0">
                    <a:moveTo>
                      <a:pt x="1400" y="4437"/>
                    </a:moveTo>
                    <a:lnTo>
                      <a:pt x="1917" y="819"/>
                    </a:lnTo>
                    <a:cubicBezTo>
                      <a:pt x="1960" y="431"/>
                      <a:pt x="1701" y="108"/>
                      <a:pt x="1335" y="44"/>
                    </a:cubicBezTo>
                    <a:lnTo>
                      <a:pt x="1335" y="44"/>
                    </a:lnTo>
                    <a:cubicBezTo>
                      <a:pt x="969" y="0"/>
                      <a:pt x="625" y="259"/>
                      <a:pt x="560" y="625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18"/>
                    </a:cubicBezTo>
                    <a:lnTo>
                      <a:pt x="625" y="5018"/>
                    </a:lnTo>
                    <a:cubicBezTo>
                      <a:pt x="991" y="5061"/>
                      <a:pt x="1335" y="4803"/>
                      <a:pt x="1400" y="44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2" name="Google Shape;12512;p26"/>
              <p:cNvSpPr/>
              <p:nvPr/>
            </p:nvSpPr>
            <p:spPr>
              <a:xfrm>
                <a:off x="8466999" y="1104850"/>
                <a:ext cx="475947" cy="382349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6246" extrusionOk="0">
                    <a:moveTo>
                      <a:pt x="87" y="3511"/>
                    </a:moveTo>
                    <a:cubicBezTo>
                      <a:pt x="195" y="3188"/>
                      <a:pt x="625" y="3166"/>
                      <a:pt x="776" y="3468"/>
                    </a:cubicBezTo>
                    <a:cubicBezTo>
                      <a:pt x="927" y="3769"/>
                      <a:pt x="625" y="4092"/>
                      <a:pt x="302" y="3984"/>
                    </a:cubicBezTo>
                    <a:cubicBezTo>
                      <a:pt x="109" y="3920"/>
                      <a:pt x="1" y="3704"/>
                      <a:pt x="87" y="3511"/>
                    </a:cubicBezTo>
                    <a:close/>
                    <a:moveTo>
                      <a:pt x="1874" y="345"/>
                    </a:moveTo>
                    <a:cubicBezTo>
                      <a:pt x="2004" y="44"/>
                      <a:pt x="2434" y="1"/>
                      <a:pt x="2585" y="302"/>
                    </a:cubicBezTo>
                    <a:cubicBezTo>
                      <a:pt x="2714" y="604"/>
                      <a:pt x="2434" y="948"/>
                      <a:pt x="2111" y="840"/>
                    </a:cubicBezTo>
                    <a:cubicBezTo>
                      <a:pt x="1917" y="754"/>
                      <a:pt x="1810" y="539"/>
                      <a:pt x="1874" y="345"/>
                    </a:cubicBezTo>
                    <a:close/>
                    <a:moveTo>
                      <a:pt x="3231" y="1077"/>
                    </a:moveTo>
                    <a:cubicBezTo>
                      <a:pt x="3339" y="754"/>
                      <a:pt x="3769" y="733"/>
                      <a:pt x="3920" y="1034"/>
                    </a:cubicBezTo>
                    <a:cubicBezTo>
                      <a:pt x="4071" y="1336"/>
                      <a:pt x="3769" y="1659"/>
                      <a:pt x="3468" y="1551"/>
                    </a:cubicBezTo>
                    <a:cubicBezTo>
                      <a:pt x="3274" y="1486"/>
                      <a:pt x="3166" y="1271"/>
                      <a:pt x="3231" y="1077"/>
                    </a:cubicBezTo>
                    <a:close/>
                    <a:moveTo>
                      <a:pt x="6160" y="2068"/>
                    </a:moveTo>
                    <a:cubicBezTo>
                      <a:pt x="6267" y="1766"/>
                      <a:pt x="5944" y="1465"/>
                      <a:pt x="5643" y="1616"/>
                    </a:cubicBezTo>
                    <a:cubicBezTo>
                      <a:pt x="5341" y="1766"/>
                      <a:pt x="5363" y="2197"/>
                      <a:pt x="5686" y="2305"/>
                    </a:cubicBezTo>
                    <a:cubicBezTo>
                      <a:pt x="5880" y="2369"/>
                      <a:pt x="6095" y="2283"/>
                      <a:pt x="6160" y="2068"/>
                    </a:cubicBezTo>
                    <a:close/>
                    <a:moveTo>
                      <a:pt x="7667" y="2348"/>
                    </a:moveTo>
                    <a:cubicBezTo>
                      <a:pt x="7775" y="2025"/>
                      <a:pt x="7452" y="1745"/>
                      <a:pt x="7150" y="1874"/>
                    </a:cubicBezTo>
                    <a:cubicBezTo>
                      <a:pt x="6849" y="2025"/>
                      <a:pt x="6870" y="2477"/>
                      <a:pt x="7193" y="2585"/>
                    </a:cubicBezTo>
                    <a:cubicBezTo>
                      <a:pt x="7387" y="2649"/>
                      <a:pt x="7602" y="2542"/>
                      <a:pt x="7667" y="2348"/>
                    </a:cubicBezTo>
                    <a:close/>
                    <a:moveTo>
                      <a:pt x="7150" y="5944"/>
                    </a:moveTo>
                    <a:cubicBezTo>
                      <a:pt x="7258" y="5621"/>
                      <a:pt x="6935" y="5341"/>
                      <a:pt x="6633" y="5470"/>
                    </a:cubicBezTo>
                    <a:cubicBezTo>
                      <a:pt x="6332" y="5621"/>
                      <a:pt x="6354" y="6073"/>
                      <a:pt x="6677" y="6181"/>
                    </a:cubicBezTo>
                    <a:cubicBezTo>
                      <a:pt x="6870" y="6245"/>
                      <a:pt x="7086" y="6138"/>
                      <a:pt x="7150" y="5944"/>
                    </a:cubicBezTo>
                    <a:close/>
                    <a:moveTo>
                      <a:pt x="5664" y="5664"/>
                    </a:moveTo>
                    <a:cubicBezTo>
                      <a:pt x="5772" y="5363"/>
                      <a:pt x="5428" y="5061"/>
                      <a:pt x="5126" y="5212"/>
                    </a:cubicBezTo>
                    <a:cubicBezTo>
                      <a:pt x="4825" y="5363"/>
                      <a:pt x="4868" y="5793"/>
                      <a:pt x="5169" y="5901"/>
                    </a:cubicBezTo>
                    <a:cubicBezTo>
                      <a:pt x="5384" y="5966"/>
                      <a:pt x="5578" y="5858"/>
                      <a:pt x="5664" y="5664"/>
                    </a:cubicBezTo>
                    <a:close/>
                    <a:moveTo>
                      <a:pt x="1422" y="4221"/>
                    </a:moveTo>
                    <a:cubicBezTo>
                      <a:pt x="1594" y="3748"/>
                      <a:pt x="2305" y="3984"/>
                      <a:pt x="2133" y="4458"/>
                    </a:cubicBezTo>
                    <a:cubicBezTo>
                      <a:pt x="1982" y="4932"/>
                      <a:pt x="1250" y="4695"/>
                      <a:pt x="1422" y="42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3" name="Google Shape;12513;p26"/>
              <p:cNvSpPr/>
              <p:nvPr/>
            </p:nvSpPr>
            <p:spPr>
              <a:xfrm>
                <a:off x="8473610" y="1114093"/>
                <a:ext cx="464071" cy="371759"/>
              </a:xfrm>
              <a:custGeom>
                <a:avLst/>
                <a:gdLst/>
                <a:ahLst/>
                <a:cxnLst/>
                <a:rect l="l" t="t" r="r" b="b"/>
                <a:pathLst>
                  <a:path w="7581" h="6073" extrusionOk="0">
                    <a:moveTo>
                      <a:pt x="690" y="3360"/>
                    </a:moveTo>
                    <a:cubicBezTo>
                      <a:pt x="711" y="3424"/>
                      <a:pt x="711" y="3510"/>
                      <a:pt x="690" y="3597"/>
                    </a:cubicBezTo>
                    <a:cubicBezTo>
                      <a:pt x="604" y="3790"/>
                      <a:pt x="388" y="3898"/>
                      <a:pt x="194" y="3833"/>
                    </a:cubicBezTo>
                    <a:cubicBezTo>
                      <a:pt x="130" y="3812"/>
                      <a:pt x="65" y="3769"/>
                      <a:pt x="22" y="3704"/>
                    </a:cubicBezTo>
                    <a:cubicBezTo>
                      <a:pt x="1" y="3618"/>
                      <a:pt x="1" y="3532"/>
                      <a:pt x="22" y="3467"/>
                    </a:cubicBezTo>
                    <a:cubicBezTo>
                      <a:pt x="87" y="3252"/>
                      <a:pt x="302" y="3166"/>
                      <a:pt x="496" y="3230"/>
                    </a:cubicBezTo>
                    <a:cubicBezTo>
                      <a:pt x="582" y="3252"/>
                      <a:pt x="625" y="3295"/>
                      <a:pt x="668" y="3360"/>
                    </a:cubicBezTo>
                    <a:close/>
                    <a:moveTo>
                      <a:pt x="1831" y="302"/>
                    </a:moveTo>
                    <a:cubicBezTo>
                      <a:pt x="1896" y="108"/>
                      <a:pt x="2111" y="0"/>
                      <a:pt x="2305" y="65"/>
                    </a:cubicBezTo>
                    <a:cubicBezTo>
                      <a:pt x="2391" y="86"/>
                      <a:pt x="2434" y="130"/>
                      <a:pt x="2477" y="194"/>
                    </a:cubicBezTo>
                    <a:cubicBezTo>
                      <a:pt x="2520" y="280"/>
                      <a:pt x="2520" y="366"/>
                      <a:pt x="2477" y="453"/>
                    </a:cubicBezTo>
                    <a:cubicBezTo>
                      <a:pt x="2412" y="646"/>
                      <a:pt x="2197" y="754"/>
                      <a:pt x="2003" y="689"/>
                    </a:cubicBezTo>
                    <a:cubicBezTo>
                      <a:pt x="1939" y="668"/>
                      <a:pt x="1874" y="625"/>
                      <a:pt x="1831" y="560"/>
                    </a:cubicBezTo>
                    <a:cubicBezTo>
                      <a:pt x="1809" y="474"/>
                      <a:pt x="1809" y="388"/>
                      <a:pt x="1831" y="302"/>
                    </a:cubicBezTo>
                    <a:close/>
                    <a:moveTo>
                      <a:pt x="3188" y="1034"/>
                    </a:moveTo>
                    <a:cubicBezTo>
                      <a:pt x="3252" y="819"/>
                      <a:pt x="3468" y="711"/>
                      <a:pt x="3661" y="797"/>
                    </a:cubicBezTo>
                    <a:cubicBezTo>
                      <a:pt x="3726" y="819"/>
                      <a:pt x="3791" y="862"/>
                      <a:pt x="3834" y="905"/>
                    </a:cubicBezTo>
                    <a:cubicBezTo>
                      <a:pt x="3855" y="991"/>
                      <a:pt x="3855" y="1077"/>
                      <a:pt x="3834" y="1163"/>
                    </a:cubicBezTo>
                    <a:cubicBezTo>
                      <a:pt x="3769" y="1357"/>
                      <a:pt x="3554" y="1465"/>
                      <a:pt x="3360" y="1400"/>
                    </a:cubicBezTo>
                    <a:cubicBezTo>
                      <a:pt x="3274" y="1378"/>
                      <a:pt x="3231" y="1335"/>
                      <a:pt x="3188" y="1271"/>
                    </a:cubicBezTo>
                    <a:cubicBezTo>
                      <a:pt x="3145" y="1185"/>
                      <a:pt x="3145" y="1099"/>
                      <a:pt x="3188" y="1034"/>
                    </a:cubicBezTo>
                    <a:close/>
                    <a:moveTo>
                      <a:pt x="6052" y="1680"/>
                    </a:moveTo>
                    <a:cubicBezTo>
                      <a:pt x="6009" y="1615"/>
                      <a:pt x="5944" y="1572"/>
                      <a:pt x="5879" y="1551"/>
                    </a:cubicBezTo>
                    <a:cubicBezTo>
                      <a:pt x="5578" y="1465"/>
                      <a:pt x="5298" y="1745"/>
                      <a:pt x="5406" y="2046"/>
                    </a:cubicBezTo>
                    <a:cubicBezTo>
                      <a:pt x="5449" y="2089"/>
                      <a:pt x="5513" y="2132"/>
                      <a:pt x="5578" y="2154"/>
                    </a:cubicBezTo>
                    <a:cubicBezTo>
                      <a:pt x="5772" y="2218"/>
                      <a:pt x="5987" y="2132"/>
                      <a:pt x="6052" y="1917"/>
                    </a:cubicBezTo>
                    <a:cubicBezTo>
                      <a:pt x="6095" y="1852"/>
                      <a:pt x="6095" y="1766"/>
                      <a:pt x="6052" y="1680"/>
                    </a:cubicBezTo>
                    <a:close/>
                    <a:moveTo>
                      <a:pt x="7559" y="1938"/>
                    </a:moveTo>
                    <a:cubicBezTo>
                      <a:pt x="7516" y="1895"/>
                      <a:pt x="7451" y="1852"/>
                      <a:pt x="7387" y="1831"/>
                    </a:cubicBezTo>
                    <a:cubicBezTo>
                      <a:pt x="7193" y="1745"/>
                      <a:pt x="6978" y="1852"/>
                      <a:pt x="6913" y="2046"/>
                    </a:cubicBezTo>
                    <a:cubicBezTo>
                      <a:pt x="6870" y="2132"/>
                      <a:pt x="6870" y="2218"/>
                      <a:pt x="6913" y="2304"/>
                    </a:cubicBezTo>
                    <a:cubicBezTo>
                      <a:pt x="7085" y="2541"/>
                      <a:pt x="7451" y="2477"/>
                      <a:pt x="7559" y="2197"/>
                    </a:cubicBezTo>
                    <a:cubicBezTo>
                      <a:pt x="7581" y="2111"/>
                      <a:pt x="7581" y="2025"/>
                      <a:pt x="7559" y="1938"/>
                    </a:cubicBezTo>
                    <a:close/>
                    <a:moveTo>
                      <a:pt x="7042" y="5535"/>
                    </a:moveTo>
                    <a:cubicBezTo>
                      <a:pt x="6999" y="5492"/>
                      <a:pt x="6935" y="5448"/>
                      <a:pt x="6870" y="5405"/>
                    </a:cubicBezTo>
                    <a:cubicBezTo>
                      <a:pt x="6590" y="5319"/>
                      <a:pt x="6310" y="5599"/>
                      <a:pt x="6396" y="5879"/>
                    </a:cubicBezTo>
                    <a:cubicBezTo>
                      <a:pt x="6439" y="5944"/>
                      <a:pt x="6504" y="5987"/>
                      <a:pt x="6569" y="6008"/>
                    </a:cubicBezTo>
                    <a:cubicBezTo>
                      <a:pt x="6762" y="6073"/>
                      <a:pt x="6978" y="5965"/>
                      <a:pt x="7042" y="5771"/>
                    </a:cubicBezTo>
                    <a:cubicBezTo>
                      <a:pt x="7085" y="5685"/>
                      <a:pt x="7085" y="5599"/>
                      <a:pt x="7042" y="5513"/>
                    </a:cubicBezTo>
                    <a:close/>
                    <a:moveTo>
                      <a:pt x="5556" y="5276"/>
                    </a:moveTo>
                    <a:cubicBezTo>
                      <a:pt x="5276" y="4953"/>
                      <a:pt x="4760" y="5233"/>
                      <a:pt x="4889" y="5642"/>
                    </a:cubicBezTo>
                    <a:cubicBezTo>
                      <a:pt x="4932" y="5685"/>
                      <a:pt x="4997" y="5728"/>
                      <a:pt x="5061" y="5750"/>
                    </a:cubicBezTo>
                    <a:cubicBezTo>
                      <a:pt x="5276" y="5836"/>
                      <a:pt x="5470" y="5728"/>
                      <a:pt x="5556" y="5513"/>
                    </a:cubicBezTo>
                    <a:cubicBezTo>
                      <a:pt x="5578" y="5448"/>
                      <a:pt x="5578" y="5362"/>
                      <a:pt x="5556" y="5276"/>
                    </a:cubicBezTo>
                    <a:close/>
                    <a:moveTo>
                      <a:pt x="1379" y="4178"/>
                    </a:moveTo>
                    <a:cubicBezTo>
                      <a:pt x="1443" y="3984"/>
                      <a:pt x="1659" y="3876"/>
                      <a:pt x="1853" y="3941"/>
                    </a:cubicBezTo>
                    <a:cubicBezTo>
                      <a:pt x="2025" y="3984"/>
                      <a:pt x="2089" y="4156"/>
                      <a:pt x="2025" y="4307"/>
                    </a:cubicBezTo>
                    <a:cubicBezTo>
                      <a:pt x="1939" y="4609"/>
                      <a:pt x="1551" y="4652"/>
                      <a:pt x="1379" y="4436"/>
                    </a:cubicBezTo>
                    <a:cubicBezTo>
                      <a:pt x="1357" y="4350"/>
                      <a:pt x="1357" y="4264"/>
                      <a:pt x="1379" y="417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4" name="Google Shape;12514;p26"/>
              <p:cNvSpPr/>
              <p:nvPr/>
            </p:nvSpPr>
            <p:spPr>
              <a:xfrm>
                <a:off x="8675311" y="621072"/>
                <a:ext cx="428444" cy="440319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7193" extrusionOk="0">
                    <a:moveTo>
                      <a:pt x="2283" y="883"/>
                    </a:moveTo>
                    <a:cubicBezTo>
                      <a:pt x="4716" y="0"/>
                      <a:pt x="6999" y="2498"/>
                      <a:pt x="5922" y="4846"/>
                    </a:cubicBezTo>
                    <a:cubicBezTo>
                      <a:pt x="4824" y="7193"/>
                      <a:pt x="1443" y="7064"/>
                      <a:pt x="539" y="4630"/>
                    </a:cubicBezTo>
                    <a:cubicBezTo>
                      <a:pt x="0" y="3123"/>
                      <a:pt x="754" y="1443"/>
                      <a:pt x="2283" y="8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5" name="Google Shape;12515;p26"/>
              <p:cNvSpPr/>
              <p:nvPr/>
            </p:nvSpPr>
            <p:spPr>
              <a:xfrm>
                <a:off x="8722752" y="680389"/>
                <a:ext cx="246574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640" extrusionOk="0">
                    <a:moveTo>
                      <a:pt x="604" y="1551"/>
                    </a:moveTo>
                    <a:cubicBezTo>
                      <a:pt x="1099" y="603"/>
                      <a:pt x="2240" y="259"/>
                      <a:pt x="3166" y="733"/>
                    </a:cubicBezTo>
                    <a:cubicBezTo>
                      <a:pt x="3554" y="926"/>
                      <a:pt x="3855" y="1250"/>
                      <a:pt x="4027" y="1637"/>
                    </a:cubicBezTo>
                    <a:cubicBezTo>
                      <a:pt x="2606" y="1"/>
                      <a:pt x="1" y="1637"/>
                      <a:pt x="840" y="3640"/>
                    </a:cubicBezTo>
                    <a:cubicBezTo>
                      <a:pt x="367" y="3037"/>
                      <a:pt x="259" y="2219"/>
                      <a:pt x="625" y="1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6" name="Google Shape;12516;p26"/>
              <p:cNvSpPr/>
              <p:nvPr/>
            </p:nvSpPr>
            <p:spPr>
              <a:xfrm>
                <a:off x="8745156" y="698875"/>
                <a:ext cx="278222" cy="28477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652" extrusionOk="0">
                    <a:moveTo>
                      <a:pt x="1486" y="581"/>
                    </a:moveTo>
                    <a:cubicBezTo>
                      <a:pt x="3058" y="0"/>
                      <a:pt x="4544" y="1615"/>
                      <a:pt x="3834" y="3144"/>
                    </a:cubicBezTo>
                    <a:cubicBezTo>
                      <a:pt x="3145" y="4651"/>
                      <a:pt x="948" y="4565"/>
                      <a:pt x="367" y="2993"/>
                    </a:cubicBezTo>
                    <a:cubicBezTo>
                      <a:pt x="1" y="2024"/>
                      <a:pt x="517" y="926"/>
                      <a:pt x="1486" y="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7" name="Google Shape;12517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8" name="Google Shape;12518;p26"/>
              <p:cNvSpPr/>
              <p:nvPr/>
            </p:nvSpPr>
            <p:spPr>
              <a:xfrm>
                <a:off x="9085262" y="81895"/>
                <a:ext cx="813425" cy="646002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0553" extrusionOk="0">
                    <a:moveTo>
                      <a:pt x="991" y="10553"/>
                    </a:moveTo>
                    <a:lnTo>
                      <a:pt x="13287" y="2133"/>
                    </a:lnTo>
                    <a:lnTo>
                      <a:pt x="13287" y="1"/>
                    </a:lnTo>
                    <a:lnTo>
                      <a:pt x="0" y="9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9" name="Google Shape;12519;p26"/>
              <p:cNvSpPr/>
              <p:nvPr/>
            </p:nvSpPr>
            <p:spPr>
              <a:xfrm>
                <a:off x="9115563" y="146538"/>
                <a:ext cx="783123" cy="581359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9497" extrusionOk="0">
                    <a:moveTo>
                      <a:pt x="496" y="9497"/>
                    </a:moveTo>
                    <a:lnTo>
                      <a:pt x="12792" y="1077"/>
                    </a:lnTo>
                    <a:lnTo>
                      <a:pt x="12792" y="0"/>
                    </a:lnTo>
                    <a:lnTo>
                      <a:pt x="1" y="876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0" name="Google Shape;12520;p26"/>
              <p:cNvSpPr/>
              <p:nvPr/>
            </p:nvSpPr>
            <p:spPr>
              <a:xfrm>
                <a:off x="8791312" y="793758"/>
                <a:ext cx="233352" cy="22416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662" extrusionOk="0">
                    <a:moveTo>
                      <a:pt x="2951" y="0"/>
                    </a:moveTo>
                    <a:cubicBezTo>
                      <a:pt x="3661" y="819"/>
                      <a:pt x="3510" y="2068"/>
                      <a:pt x="2627" y="2692"/>
                    </a:cubicBezTo>
                    <a:cubicBezTo>
                      <a:pt x="1745" y="3317"/>
                      <a:pt x="517" y="3037"/>
                      <a:pt x="0" y="2089"/>
                    </a:cubicBezTo>
                    <a:cubicBezTo>
                      <a:pt x="1314" y="3661"/>
                      <a:pt x="3812" y="2197"/>
                      <a:pt x="3101" y="280"/>
                    </a:cubicBezTo>
                    <a:cubicBezTo>
                      <a:pt x="3058" y="194"/>
                      <a:pt x="3015" y="87"/>
                      <a:pt x="29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1" name="Google Shape;12521;p26"/>
              <p:cNvSpPr/>
              <p:nvPr/>
            </p:nvSpPr>
            <p:spPr>
              <a:xfrm>
                <a:off x="8811075" y="773975"/>
                <a:ext cx="131875" cy="13847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62" extrusionOk="0">
                    <a:moveTo>
                      <a:pt x="711" y="280"/>
                    </a:moveTo>
                    <a:cubicBezTo>
                      <a:pt x="1486" y="0"/>
                      <a:pt x="2197" y="776"/>
                      <a:pt x="1852" y="1508"/>
                    </a:cubicBezTo>
                    <a:cubicBezTo>
                      <a:pt x="1529" y="2262"/>
                      <a:pt x="453" y="2218"/>
                      <a:pt x="173" y="1443"/>
                    </a:cubicBezTo>
                    <a:cubicBezTo>
                      <a:pt x="0" y="969"/>
                      <a:pt x="237" y="453"/>
                      <a:pt x="71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2" name="Google Shape;12522;p26"/>
              <p:cNvSpPr/>
              <p:nvPr/>
            </p:nvSpPr>
            <p:spPr>
              <a:xfrm>
                <a:off x="8832141" y="820141"/>
                <a:ext cx="120043" cy="118696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39" extrusionOk="0">
                    <a:moveTo>
                      <a:pt x="1444" y="0"/>
                    </a:moveTo>
                    <a:cubicBezTo>
                      <a:pt x="1508" y="65"/>
                      <a:pt x="1551" y="172"/>
                      <a:pt x="1594" y="259"/>
                    </a:cubicBezTo>
                    <a:cubicBezTo>
                      <a:pt x="1960" y="1271"/>
                      <a:pt x="539" y="1938"/>
                      <a:pt x="1" y="1012"/>
                    </a:cubicBezTo>
                    <a:cubicBezTo>
                      <a:pt x="647" y="1744"/>
                      <a:pt x="1853" y="1055"/>
                      <a:pt x="1508" y="129"/>
                    </a:cubicBezTo>
                    <a:cubicBezTo>
                      <a:pt x="1487" y="86"/>
                      <a:pt x="1465" y="43"/>
                      <a:pt x="1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" name="Google Shape;13096;p31"/>
          <p:cNvSpPr txBox="1">
            <a:spLocks noGrp="1"/>
          </p:cNvSpPr>
          <p:nvPr>
            <p:ph type="ctrTitle"/>
          </p:nvPr>
        </p:nvSpPr>
        <p:spPr>
          <a:xfrm>
            <a:off x="885800" y="2282282"/>
            <a:ext cx="6192900" cy="13409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 dirty="0">
                <a:solidFill>
                  <a:schemeClr val="lt1"/>
                </a:solidFill>
              </a:rPr>
              <a:t>Project Pitch</a:t>
            </a:r>
            <a:br>
              <a:rPr lang="en-US" sz="4100" dirty="0">
                <a:solidFill>
                  <a:schemeClr val="lt1"/>
                </a:solidFill>
              </a:rPr>
            </a:br>
            <a:r>
              <a:rPr lang="en-US" sz="3100" dirty="0">
                <a:solidFill>
                  <a:schemeClr val="accent2"/>
                </a:solidFill>
              </a:rPr>
              <a:t>Redshift </a:t>
            </a:r>
            <a:r>
              <a:rPr lang="en-US" sz="3100" dirty="0" err="1">
                <a:solidFill>
                  <a:schemeClr val="accent2"/>
                </a:solidFill>
              </a:rPr>
              <a:t>inc</a:t>
            </a:r>
            <a:r>
              <a:rPr lang="en-US" sz="3100" dirty="0">
                <a:solidFill>
                  <a:schemeClr val="accent2"/>
                </a:solidFill>
              </a:rPr>
              <a:t>™</a:t>
            </a:r>
            <a:endParaRPr lang="en-US" dirty="0"/>
          </a:p>
        </p:txBody>
      </p:sp>
      <p:grpSp>
        <p:nvGrpSpPr>
          <p:cNvPr id="13097" name="Google Shape;13097;p31"/>
          <p:cNvGrpSpPr/>
          <p:nvPr/>
        </p:nvGrpSpPr>
        <p:grpSpPr>
          <a:xfrm>
            <a:off x="6148837" y="1025595"/>
            <a:ext cx="3431442" cy="4129357"/>
            <a:chOff x="9304175" y="2551300"/>
            <a:chExt cx="1871321" cy="2251926"/>
          </a:xfrm>
        </p:grpSpPr>
        <p:sp>
          <p:nvSpPr>
            <p:cNvPr id="13098" name="Google Shape;13098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rgbClr val="2E6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31"/>
            <p:cNvSpPr/>
            <p:nvPr/>
          </p:nvSpPr>
          <p:spPr>
            <a:xfrm flipH="1">
              <a:off x="9586620" y="2665084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31"/>
            <p:cNvSpPr/>
            <p:nvPr/>
          </p:nvSpPr>
          <p:spPr>
            <a:xfrm flipH="1">
              <a:off x="10226102" y="3186854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31"/>
            <p:cNvSpPr/>
            <p:nvPr/>
          </p:nvSpPr>
          <p:spPr>
            <a:xfrm flipH="1">
              <a:off x="10347713" y="3308461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31"/>
            <p:cNvSpPr/>
            <p:nvPr/>
          </p:nvSpPr>
          <p:spPr>
            <a:xfrm flipH="1">
              <a:off x="9586620" y="2666786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31"/>
            <p:cNvSpPr/>
            <p:nvPr/>
          </p:nvSpPr>
          <p:spPr>
            <a:xfrm flipH="1">
              <a:off x="10223549" y="3189407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31"/>
            <p:cNvSpPr/>
            <p:nvPr/>
          </p:nvSpPr>
          <p:spPr>
            <a:xfrm flipH="1">
              <a:off x="10344309" y="3310163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2" name="Google Shape;13222;p31"/>
          <p:cNvGrpSpPr/>
          <p:nvPr/>
        </p:nvGrpSpPr>
        <p:grpSpPr>
          <a:xfrm>
            <a:off x="278650" y="0"/>
            <a:ext cx="2828515" cy="1907662"/>
            <a:chOff x="126250" y="0"/>
            <a:chExt cx="2828515" cy="1907662"/>
          </a:xfrm>
        </p:grpSpPr>
        <p:sp>
          <p:nvSpPr>
            <p:cNvPr id="13223" name="Google Shape;13223;p31"/>
            <p:cNvSpPr/>
            <p:nvPr/>
          </p:nvSpPr>
          <p:spPr>
            <a:xfrm rot="1793316">
              <a:off x="1946350" y="1299243"/>
              <a:ext cx="578549" cy="112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9CB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31"/>
            <p:cNvSpPr/>
            <p:nvPr/>
          </p:nvSpPr>
          <p:spPr>
            <a:xfrm rot="-781044">
              <a:off x="2441088" y="1287913"/>
              <a:ext cx="479202" cy="360799"/>
            </a:xfrm>
            <a:custGeom>
              <a:avLst/>
              <a:gdLst/>
              <a:ahLst/>
              <a:cxnLst/>
              <a:rect l="l" t="t" r="r" b="b"/>
              <a:pathLst>
                <a:path w="4775" h="3595" extrusionOk="0">
                  <a:moveTo>
                    <a:pt x="1741" y="0"/>
                  </a:moveTo>
                  <a:lnTo>
                    <a:pt x="3932" y="1629"/>
                  </a:lnTo>
                  <a:lnTo>
                    <a:pt x="4774" y="3482"/>
                  </a:lnTo>
                  <a:lnTo>
                    <a:pt x="4606" y="3595"/>
                  </a:lnTo>
                  <a:lnTo>
                    <a:pt x="3707" y="1966"/>
                  </a:lnTo>
                  <a:lnTo>
                    <a:pt x="1910" y="843"/>
                  </a:lnTo>
                  <a:lnTo>
                    <a:pt x="1067" y="2191"/>
                  </a:lnTo>
                  <a:lnTo>
                    <a:pt x="0" y="1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31"/>
            <p:cNvSpPr/>
            <p:nvPr/>
          </p:nvSpPr>
          <p:spPr>
            <a:xfrm rot="-781044">
              <a:off x="2379852" y="1448836"/>
              <a:ext cx="417182" cy="417202"/>
            </a:xfrm>
            <a:custGeom>
              <a:avLst/>
              <a:gdLst/>
              <a:ahLst/>
              <a:cxnLst/>
              <a:rect l="l" t="t" r="r" b="b"/>
              <a:pathLst>
                <a:path w="4157" h="4157" extrusionOk="0">
                  <a:moveTo>
                    <a:pt x="0" y="1741"/>
                  </a:moveTo>
                  <a:lnTo>
                    <a:pt x="1910" y="3651"/>
                  </a:lnTo>
                  <a:lnTo>
                    <a:pt x="4100" y="4156"/>
                  </a:lnTo>
                  <a:lnTo>
                    <a:pt x="4156" y="3932"/>
                  </a:lnTo>
                  <a:lnTo>
                    <a:pt x="2191" y="3426"/>
                  </a:lnTo>
                  <a:lnTo>
                    <a:pt x="2078" y="3314"/>
                  </a:lnTo>
                  <a:lnTo>
                    <a:pt x="2078" y="3314"/>
                  </a:lnTo>
                  <a:lnTo>
                    <a:pt x="843" y="1797"/>
                  </a:lnTo>
                  <a:lnTo>
                    <a:pt x="2022" y="786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31"/>
            <p:cNvSpPr/>
            <p:nvPr/>
          </p:nvSpPr>
          <p:spPr>
            <a:xfrm rot="-781044">
              <a:off x="2364180" y="1613795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225"/>
                    <a:pt x="169" y="1"/>
                    <a:pt x="450" y="57"/>
                  </a:cubicBezTo>
                  <a:cubicBezTo>
                    <a:pt x="675" y="57"/>
                    <a:pt x="843" y="225"/>
                    <a:pt x="843" y="506"/>
                  </a:cubicBezTo>
                  <a:cubicBezTo>
                    <a:pt x="843" y="731"/>
                    <a:pt x="619" y="899"/>
                    <a:pt x="394" y="899"/>
                  </a:cubicBezTo>
                  <a:cubicBezTo>
                    <a:pt x="169" y="899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31"/>
            <p:cNvSpPr/>
            <p:nvPr/>
          </p:nvSpPr>
          <p:spPr>
            <a:xfrm rot="-781044">
              <a:off x="2367052" y="1600945"/>
              <a:ext cx="90321" cy="90325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1" y="450"/>
                  </a:moveTo>
                  <a:cubicBezTo>
                    <a:pt x="1" y="225"/>
                    <a:pt x="226" y="0"/>
                    <a:pt x="450" y="57"/>
                  </a:cubicBezTo>
                  <a:cubicBezTo>
                    <a:pt x="675" y="57"/>
                    <a:pt x="900" y="225"/>
                    <a:pt x="843" y="506"/>
                  </a:cubicBezTo>
                  <a:cubicBezTo>
                    <a:pt x="843" y="731"/>
                    <a:pt x="675" y="899"/>
                    <a:pt x="394" y="899"/>
                  </a:cubicBezTo>
                  <a:cubicBezTo>
                    <a:pt x="169" y="899"/>
                    <a:pt x="1" y="674"/>
                    <a:pt x="1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31"/>
            <p:cNvSpPr/>
            <p:nvPr/>
          </p:nvSpPr>
          <p:spPr>
            <a:xfrm rot="-1579503">
              <a:off x="1695852" y="1023601"/>
              <a:ext cx="293145" cy="310113"/>
            </a:xfrm>
            <a:custGeom>
              <a:avLst/>
              <a:gdLst/>
              <a:ahLst/>
              <a:cxnLst/>
              <a:rect l="l" t="t" r="r" b="b"/>
              <a:pathLst>
                <a:path w="2921" h="3090" extrusionOk="0">
                  <a:moveTo>
                    <a:pt x="2921" y="2696"/>
                  </a:moveTo>
                  <a:lnTo>
                    <a:pt x="393" y="0"/>
                  </a:lnTo>
                  <a:lnTo>
                    <a:pt x="0" y="393"/>
                  </a:lnTo>
                  <a:lnTo>
                    <a:pt x="2472" y="3089"/>
                  </a:lnTo>
                  <a:close/>
                </a:path>
              </a:pathLst>
            </a:custGeom>
            <a:solidFill>
              <a:srgbClr val="FDD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31"/>
            <p:cNvSpPr/>
            <p:nvPr/>
          </p:nvSpPr>
          <p:spPr>
            <a:xfrm rot="-781044">
              <a:off x="2398842" y="1464200"/>
              <a:ext cx="163581" cy="129667"/>
            </a:xfrm>
            <a:custGeom>
              <a:avLst/>
              <a:gdLst/>
              <a:ahLst/>
              <a:cxnLst/>
              <a:rect l="l" t="t" r="r" b="b"/>
              <a:pathLst>
                <a:path w="1630" h="1292" extrusionOk="0">
                  <a:moveTo>
                    <a:pt x="1629" y="730"/>
                  </a:moveTo>
                  <a:cubicBezTo>
                    <a:pt x="1517" y="1067"/>
                    <a:pt x="1236" y="1292"/>
                    <a:pt x="899" y="1292"/>
                  </a:cubicBezTo>
                  <a:cubicBezTo>
                    <a:pt x="562" y="1236"/>
                    <a:pt x="225" y="1067"/>
                    <a:pt x="1" y="842"/>
                  </a:cubicBezTo>
                  <a:lnTo>
                    <a:pt x="506" y="0"/>
                  </a:lnTo>
                  <a:lnTo>
                    <a:pt x="1629" y="73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31"/>
            <p:cNvSpPr/>
            <p:nvPr/>
          </p:nvSpPr>
          <p:spPr>
            <a:xfrm rot="-781044">
              <a:off x="2384085" y="1624159"/>
              <a:ext cx="50780" cy="45163"/>
            </a:xfrm>
            <a:custGeom>
              <a:avLst/>
              <a:gdLst/>
              <a:ahLst/>
              <a:cxnLst/>
              <a:rect l="l" t="t" r="r" b="b"/>
              <a:pathLst>
                <a:path w="506" h="450" extrusionOk="0">
                  <a:moveTo>
                    <a:pt x="57" y="225"/>
                  </a:moveTo>
                  <a:cubicBezTo>
                    <a:pt x="57" y="112"/>
                    <a:pt x="169" y="0"/>
                    <a:pt x="281" y="0"/>
                  </a:cubicBezTo>
                  <a:cubicBezTo>
                    <a:pt x="394" y="0"/>
                    <a:pt x="506" y="112"/>
                    <a:pt x="506" y="225"/>
                  </a:cubicBezTo>
                  <a:cubicBezTo>
                    <a:pt x="506" y="393"/>
                    <a:pt x="394" y="449"/>
                    <a:pt x="225" y="449"/>
                  </a:cubicBezTo>
                  <a:cubicBezTo>
                    <a:pt x="113" y="449"/>
                    <a:pt x="0" y="337"/>
                    <a:pt x="57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31"/>
            <p:cNvSpPr/>
            <p:nvPr/>
          </p:nvSpPr>
          <p:spPr>
            <a:xfrm rot="-781044">
              <a:off x="2788113" y="1407544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69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5"/>
                    <a:pt x="337" y="675"/>
                  </a:cubicBezTo>
                  <a:cubicBezTo>
                    <a:pt x="169" y="675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31"/>
            <p:cNvSpPr/>
            <p:nvPr/>
          </p:nvSpPr>
          <p:spPr>
            <a:xfrm rot="-781044">
              <a:off x="2792323" y="1400802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13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74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31"/>
            <p:cNvSpPr/>
            <p:nvPr/>
          </p:nvSpPr>
          <p:spPr>
            <a:xfrm rot="-781044">
              <a:off x="2576533" y="1768878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57" y="338"/>
                  </a:moveTo>
                  <a:cubicBezTo>
                    <a:pt x="57" y="169"/>
                    <a:pt x="169" y="1"/>
                    <a:pt x="394" y="1"/>
                  </a:cubicBezTo>
                  <a:cubicBezTo>
                    <a:pt x="563" y="1"/>
                    <a:pt x="675" y="169"/>
                    <a:pt x="675" y="338"/>
                  </a:cubicBezTo>
                  <a:cubicBezTo>
                    <a:pt x="675" y="506"/>
                    <a:pt x="506" y="675"/>
                    <a:pt x="338" y="675"/>
                  </a:cubicBezTo>
                  <a:cubicBezTo>
                    <a:pt x="169" y="675"/>
                    <a:pt x="1" y="506"/>
                    <a:pt x="57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31"/>
            <p:cNvSpPr/>
            <p:nvPr/>
          </p:nvSpPr>
          <p:spPr>
            <a:xfrm rot="-781044">
              <a:off x="2580841" y="1762113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7"/>
                  </a:moveTo>
                  <a:cubicBezTo>
                    <a:pt x="56" y="113"/>
                    <a:pt x="169" y="0"/>
                    <a:pt x="393" y="0"/>
                  </a:cubicBezTo>
                  <a:cubicBezTo>
                    <a:pt x="562" y="0"/>
                    <a:pt x="674" y="169"/>
                    <a:pt x="674" y="337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18"/>
                    <a:pt x="0" y="506"/>
                    <a:pt x="0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31"/>
            <p:cNvSpPr/>
            <p:nvPr/>
          </p:nvSpPr>
          <p:spPr>
            <a:xfrm rot="-781044">
              <a:off x="2597691" y="1778987"/>
              <a:ext cx="33920" cy="33922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1" y="169"/>
                  </a:moveTo>
                  <a:cubicBezTo>
                    <a:pt x="1" y="57"/>
                    <a:pt x="113" y="1"/>
                    <a:pt x="169" y="1"/>
                  </a:cubicBezTo>
                  <a:cubicBezTo>
                    <a:pt x="281" y="1"/>
                    <a:pt x="338" y="57"/>
                    <a:pt x="338" y="169"/>
                  </a:cubicBezTo>
                  <a:cubicBezTo>
                    <a:pt x="338" y="282"/>
                    <a:pt x="281" y="338"/>
                    <a:pt x="169" y="338"/>
                  </a:cubicBezTo>
                  <a:cubicBezTo>
                    <a:pt x="57" y="338"/>
                    <a:pt x="1" y="226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31"/>
            <p:cNvSpPr/>
            <p:nvPr/>
          </p:nvSpPr>
          <p:spPr>
            <a:xfrm rot="-781044">
              <a:off x="2544463" y="1317586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169"/>
                    <a:pt x="169" y="1"/>
                    <a:pt x="450" y="1"/>
                  </a:cubicBezTo>
                  <a:cubicBezTo>
                    <a:pt x="675" y="1"/>
                    <a:pt x="843" y="225"/>
                    <a:pt x="843" y="450"/>
                  </a:cubicBezTo>
                  <a:cubicBezTo>
                    <a:pt x="843" y="675"/>
                    <a:pt x="675" y="899"/>
                    <a:pt x="394" y="843"/>
                  </a:cubicBezTo>
                  <a:cubicBezTo>
                    <a:pt x="169" y="843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31"/>
            <p:cNvSpPr/>
            <p:nvPr/>
          </p:nvSpPr>
          <p:spPr>
            <a:xfrm rot="-781044">
              <a:off x="2547423" y="1304726"/>
              <a:ext cx="90220" cy="90225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0" y="450"/>
                  </a:moveTo>
                  <a:cubicBezTo>
                    <a:pt x="0" y="225"/>
                    <a:pt x="225" y="0"/>
                    <a:pt x="449" y="0"/>
                  </a:cubicBezTo>
                  <a:cubicBezTo>
                    <a:pt x="674" y="56"/>
                    <a:pt x="899" y="225"/>
                    <a:pt x="899" y="450"/>
                  </a:cubicBezTo>
                  <a:cubicBezTo>
                    <a:pt x="843" y="730"/>
                    <a:pt x="674" y="899"/>
                    <a:pt x="449" y="899"/>
                  </a:cubicBezTo>
                  <a:cubicBezTo>
                    <a:pt x="169" y="899"/>
                    <a:pt x="0" y="674"/>
                    <a:pt x="0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31"/>
            <p:cNvSpPr/>
            <p:nvPr/>
          </p:nvSpPr>
          <p:spPr>
            <a:xfrm rot="-1579503">
              <a:off x="1705452" y="1050408"/>
              <a:ext cx="253805" cy="253811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EFF0F1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31"/>
            <p:cNvSpPr/>
            <p:nvPr/>
          </p:nvSpPr>
          <p:spPr>
            <a:xfrm rot="-781044">
              <a:off x="2569903" y="1327207"/>
              <a:ext cx="45261" cy="45263"/>
            </a:xfrm>
            <a:custGeom>
              <a:avLst/>
              <a:gdLst/>
              <a:ahLst/>
              <a:cxnLst/>
              <a:rect l="l" t="t" r="r" b="b"/>
              <a:pathLst>
                <a:path w="451" h="451" extrusionOk="0">
                  <a:moveTo>
                    <a:pt x="1" y="226"/>
                  </a:moveTo>
                  <a:cubicBezTo>
                    <a:pt x="1" y="57"/>
                    <a:pt x="113" y="1"/>
                    <a:pt x="225" y="1"/>
                  </a:cubicBezTo>
                  <a:cubicBezTo>
                    <a:pt x="338" y="1"/>
                    <a:pt x="450" y="57"/>
                    <a:pt x="450" y="226"/>
                  </a:cubicBezTo>
                  <a:cubicBezTo>
                    <a:pt x="450" y="338"/>
                    <a:pt x="338" y="450"/>
                    <a:pt x="225" y="450"/>
                  </a:cubicBezTo>
                  <a:cubicBezTo>
                    <a:pt x="57" y="450"/>
                    <a:pt x="1" y="338"/>
                    <a:pt x="1" y="22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31"/>
            <p:cNvSpPr/>
            <p:nvPr/>
          </p:nvSpPr>
          <p:spPr>
            <a:xfrm rot="-781044">
              <a:off x="2809184" y="1417774"/>
              <a:ext cx="33920" cy="3382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" y="169"/>
                  </a:moveTo>
                  <a:cubicBezTo>
                    <a:pt x="57" y="56"/>
                    <a:pt x="113" y="0"/>
                    <a:pt x="169" y="0"/>
                  </a:cubicBezTo>
                  <a:cubicBezTo>
                    <a:pt x="282" y="0"/>
                    <a:pt x="338" y="56"/>
                    <a:pt x="338" y="169"/>
                  </a:cubicBezTo>
                  <a:cubicBezTo>
                    <a:pt x="338" y="281"/>
                    <a:pt x="226" y="337"/>
                    <a:pt x="169" y="337"/>
                  </a:cubicBezTo>
                  <a:cubicBezTo>
                    <a:pt x="57" y="337"/>
                    <a:pt x="1" y="281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31"/>
            <p:cNvSpPr/>
            <p:nvPr/>
          </p:nvSpPr>
          <p:spPr>
            <a:xfrm rot="-1579488">
              <a:off x="1706737" y="1125724"/>
              <a:ext cx="256245" cy="260229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1"/>
            <p:cNvSpPr/>
            <p:nvPr/>
          </p:nvSpPr>
          <p:spPr>
            <a:xfrm rot="1029073">
              <a:off x="820317" y="922371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1"/>
            <p:cNvSpPr/>
            <p:nvPr/>
          </p:nvSpPr>
          <p:spPr>
            <a:xfrm rot="1029073">
              <a:off x="815844" y="920990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6" name="Google Shape;13356;p33"/>
          <p:cNvSpPr/>
          <p:nvPr/>
        </p:nvSpPr>
        <p:spPr>
          <a:xfrm>
            <a:off x="4575055" y="3492852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7" name="Google Shape;13357;p33"/>
          <p:cNvSpPr/>
          <p:nvPr/>
        </p:nvSpPr>
        <p:spPr>
          <a:xfrm>
            <a:off x="4575055" y="2455189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8" name="Google Shape;13358;p33"/>
          <p:cNvSpPr/>
          <p:nvPr/>
        </p:nvSpPr>
        <p:spPr>
          <a:xfrm>
            <a:off x="4575055" y="1417525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9" name="Google Shape;13359;p33"/>
          <p:cNvSpPr/>
          <p:nvPr/>
        </p:nvSpPr>
        <p:spPr>
          <a:xfrm>
            <a:off x="800167" y="3492852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0" name="Google Shape;13360;p33"/>
          <p:cNvSpPr/>
          <p:nvPr/>
        </p:nvSpPr>
        <p:spPr>
          <a:xfrm>
            <a:off x="800167" y="2455189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1" name="Google Shape;13361;p33"/>
          <p:cNvSpPr/>
          <p:nvPr/>
        </p:nvSpPr>
        <p:spPr>
          <a:xfrm>
            <a:off x="800167" y="1417525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2" name="Google Shape;13362;p33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Medewerker</a:t>
            </a:r>
            <a:endParaRPr sz="3200" dirty="0"/>
          </a:p>
        </p:txBody>
      </p:sp>
      <p:sp>
        <p:nvSpPr>
          <p:cNvPr id="13363" name="Google Shape;13363;p33"/>
          <p:cNvSpPr txBox="1">
            <a:spLocks noGrp="1"/>
          </p:cNvSpPr>
          <p:nvPr>
            <p:ph type="title" idx="2"/>
          </p:nvPr>
        </p:nvSpPr>
        <p:spPr>
          <a:xfrm>
            <a:off x="800175" y="1610425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64" name="Google Shape;13364;p33"/>
          <p:cNvSpPr txBox="1">
            <a:spLocks noGrp="1"/>
          </p:cNvSpPr>
          <p:nvPr>
            <p:ph type="subTitle" idx="1"/>
          </p:nvPr>
        </p:nvSpPr>
        <p:spPr>
          <a:xfrm>
            <a:off x="1647066" y="1610425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Gijs van Maanen</a:t>
            </a:r>
            <a:endParaRPr dirty="0"/>
          </a:p>
        </p:txBody>
      </p:sp>
      <p:sp>
        <p:nvSpPr>
          <p:cNvPr id="13365" name="Google Shape;13365;p33"/>
          <p:cNvSpPr txBox="1">
            <a:spLocks noGrp="1"/>
          </p:cNvSpPr>
          <p:nvPr>
            <p:ph type="title" idx="3"/>
          </p:nvPr>
        </p:nvSpPr>
        <p:spPr>
          <a:xfrm>
            <a:off x="800175" y="2646437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366" name="Google Shape;13366;p33"/>
          <p:cNvSpPr txBox="1">
            <a:spLocks noGrp="1"/>
          </p:cNvSpPr>
          <p:nvPr>
            <p:ph type="subTitle" idx="4"/>
          </p:nvPr>
        </p:nvSpPr>
        <p:spPr>
          <a:xfrm>
            <a:off x="1647066" y="2646437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Gijs Brugmans</a:t>
            </a:r>
            <a:endParaRPr dirty="0"/>
          </a:p>
        </p:txBody>
      </p:sp>
      <p:sp>
        <p:nvSpPr>
          <p:cNvPr id="13367" name="Google Shape;13367;p33"/>
          <p:cNvSpPr txBox="1">
            <a:spLocks noGrp="1"/>
          </p:cNvSpPr>
          <p:nvPr>
            <p:ph type="title" idx="5"/>
          </p:nvPr>
        </p:nvSpPr>
        <p:spPr>
          <a:xfrm>
            <a:off x="800175" y="3685752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68" name="Google Shape;13368;p33"/>
          <p:cNvSpPr txBox="1">
            <a:spLocks noGrp="1"/>
          </p:cNvSpPr>
          <p:nvPr>
            <p:ph type="subTitle" idx="6"/>
          </p:nvPr>
        </p:nvSpPr>
        <p:spPr>
          <a:xfrm>
            <a:off x="1647066" y="3685752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Adam v/d Velden</a:t>
            </a:r>
            <a:endParaRPr dirty="0"/>
          </a:p>
        </p:txBody>
      </p:sp>
      <p:sp>
        <p:nvSpPr>
          <p:cNvPr id="13369" name="Google Shape;13369;p33"/>
          <p:cNvSpPr txBox="1">
            <a:spLocks noGrp="1"/>
          </p:cNvSpPr>
          <p:nvPr>
            <p:ph type="title" idx="7"/>
          </p:nvPr>
        </p:nvSpPr>
        <p:spPr>
          <a:xfrm>
            <a:off x="4575050" y="1610425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370" name="Google Shape;13370;p33"/>
          <p:cNvSpPr txBox="1">
            <a:spLocks noGrp="1"/>
          </p:cNvSpPr>
          <p:nvPr>
            <p:ph type="subTitle" idx="8"/>
          </p:nvPr>
        </p:nvSpPr>
        <p:spPr>
          <a:xfrm>
            <a:off x="5428191" y="1610425"/>
            <a:ext cx="29889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Dennis Jager</a:t>
            </a:r>
            <a:endParaRPr dirty="0"/>
          </a:p>
        </p:txBody>
      </p:sp>
      <p:sp>
        <p:nvSpPr>
          <p:cNvPr id="13371" name="Google Shape;13371;p33"/>
          <p:cNvSpPr txBox="1">
            <a:spLocks noGrp="1"/>
          </p:cNvSpPr>
          <p:nvPr>
            <p:ph type="title" idx="9"/>
          </p:nvPr>
        </p:nvSpPr>
        <p:spPr>
          <a:xfrm>
            <a:off x="4575050" y="2648537"/>
            <a:ext cx="7365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372" name="Google Shape;13372;p33"/>
          <p:cNvSpPr txBox="1">
            <a:spLocks noGrp="1"/>
          </p:cNvSpPr>
          <p:nvPr>
            <p:ph type="subTitle" idx="13"/>
          </p:nvPr>
        </p:nvSpPr>
        <p:spPr>
          <a:xfrm>
            <a:off x="5428191" y="2646437"/>
            <a:ext cx="29889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Mads </a:t>
            </a:r>
            <a:r>
              <a:rPr lang="en-GB" dirty="0" err="1"/>
              <a:t>Lexmond</a:t>
            </a:r>
            <a:endParaRPr dirty="0"/>
          </a:p>
        </p:txBody>
      </p:sp>
      <p:sp>
        <p:nvSpPr>
          <p:cNvPr id="13373" name="Google Shape;13373;p33"/>
          <p:cNvSpPr txBox="1">
            <a:spLocks noGrp="1"/>
          </p:cNvSpPr>
          <p:nvPr>
            <p:ph type="title" idx="14"/>
          </p:nvPr>
        </p:nvSpPr>
        <p:spPr>
          <a:xfrm>
            <a:off x="4575050" y="3685752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374" name="Google Shape;13374;p33"/>
          <p:cNvSpPr txBox="1">
            <a:spLocks noGrp="1"/>
          </p:cNvSpPr>
          <p:nvPr>
            <p:ph type="subTitle" idx="15"/>
          </p:nvPr>
        </p:nvSpPr>
        <p:spPr>
          <a:xfrm>
            <a:off x="5428191" y="3685752"/>
            <a:ext cx="29889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Mike Weijts</a:t>
            </a:r>
            <a:endParaRPr dirty="0"/>
          </a:p>
        </p:txBody>
      </p:sp>
      <p:grpSp>
        <p:nvGrpSpPr>
          <p:cNvPr id="13375" name="Google Shape;13375;p33"/>
          <p:cNvGrpSpPr/>
          <p:nvPr/>
        </p:nvGrpSpPr>
        <p:grpSpPr>
          <a:xfrm>
            <a:off x="4720853" y="4521513"/>
            <a:ext cx="300558" cy="283271"/>
            <a:chOff x="4720853" y="4521513"/>
            <a:chExt cx="300558" cy="283271"/>
          </a:xfrm>
        </p:grpSpPr>
        <p:sp>
          <p:nvSpPr>
            <p:cNvPr id="13376" name="Google Shape;13376;p33"/>
            <p:cNvSpPr/>
            <p:nvPr/>
          </p:nvSpPr>
          <p:spPr>
            <a:xfrm flipH="1">
              <a:off x="47208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3"/>
            <p:cNvSpPr/>
            <p:nvPr/>
          </p:nvSpPr>
          <p:spPr>
            <a:xfrm flipH="1">
              <a:off x="47208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3"/>
            <p:cNvSpPr/>
            <p:nvPr/>
          </p:nvSpPr>
          <p:spPr>
            <a:xfrm flipH="1">
              <a:off x="479020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3"/>
            <p:cNvSpPr/>
            <p:nvPr/>
          </p:nvSpPr>
          <p:spPr>
            <a:xfrm flipH="1">
              <a:off x="48132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0" name="Google Shape;13380;p33"/>
          <p:cNvGrpSpPr/>
          <p:nvPr/>
        </p:nvGrpSpPr>
        <p:grpSpPr>
          <a:xfrm flipH="1">
            <a:off x="4028855" y="4475313"/>
            <a:ext cx="156092" cy="306422"/>
            <a:chOff x="474406" y="2974600"/>
            <a:chExt cx="106759" cy="209577"/>
          </a:xfrm>
        </p:grpSpPr>
        <p:sp>
          <p:nvSpPr>
            <p:cNvPr id="13381" name="Google Shape;13381;p33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3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3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3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5" name="Google Shape;13385;p33"/>
          <p:cNvGrpSpPr/>
          <p:nvPr/>
        </p:nvGrpSpPr>
        <p:grpSpPr>
          <a:xfrm>
            <a:off x="7689248" y="80969"/>
            <a:ext cx="1454764" cy="1635959"/>
            <a:chOff x="8443923" y="51594"/>
            <a:chExt cx="1454764" cy="1635959"/>
          </a:xfrm>
        </p:grpSpPr>
        <p:sp>
          <p:nvSpPr>
            <p:cNvPr id="13386" name="Google Shape;13386;p33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3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3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3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3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3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3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3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3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3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3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3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3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3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3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3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3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3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3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3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3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3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3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" name="Google Shape;13415;p34"/>
          <p:cNvSpPr txBox="1">
            <a:spLocks noGrp="1"/>
          </p:cNvSpPr>
          <p:nvPr>
            <p:ph type="title"/>
          </p:nvPr>
        </p:nvSpPr>
        <p:spPr>
          <a:xfrm>
            <a:off x="714675" y="722877"/>
            <a:ext cx="49818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Probleem</a:t>
            </a:r>
            <a:endParaRPr dirty="0"/>
          </a:p>
        </p:txBody>
      </p:sp>
      <p:sp>
        <p:nvSpPr>
          <p:cNvPr id="13416" name="Google Shape;13416;p34"/>
          <p:cNvSpPr txBox="1">
            <a:spLocks noGrp="1"/>
          </p:cNvSpPr>
          <p:nvPr>
            <p:ph type="body" idx="1"/>
          </p:nvPr>
        </p:nvSpPr>
        <p:spPr>
          <a:xfrm>
            <a:off x="714675" y="2075450"/>
            <a:ext cx="4981800" cy="20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Hergebruiken</a:t>
            </a:r>
            <a:r>
              <a:rPr lang="en-GB" dirty="0">
                <a:solidFill>
                  <a:schemeClr val="bg1"/>
                </a:solidFill>
              </a:rPr>
              <a:t> van </a:t>
            </a:r>
            <a:r>
              <a:rPr lang="en-GB" dirty="0" err="1">
                <a:solidFill>
                  <a:schemeClr val="bg1"/>
                </a:solidFill>
              </a:rPr>
              <a:t>onderdelen</a:t>
            </a:r>
            <a:endParaRPr lang="en-GB" dirty="0">
              <a:solidFill>
                <a:schemeClr val="bg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Sorteren</a:t>
            </a:r>
            <a:r>
              <a:rPr lang="en-GB" dirty="0">
                <a:solidFill>
                  <a:schemeClr val="bg1"/>
                </a:solidFill>
              </a:rPr>
              <a:t> op basis van criteria</a:t>
            </a:r>
          </a:p>
        </p:txBody>
      </p:sp>
      <p:pic>
        <p:nvPicPr>
          <p:cNvPr id="13417" name="Google Shape;13417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549" t="17654" r="8308"/>
          <a:stretch/>
        </p:blipFill>
        <p:spPr>
          <a:xfrm>
            <a:off x="5905200" y="728675"/>
            <a:ext cx="2524199" cy="4065800"/>
          </a:xfrm>
          <a:prstGeom prst="rect">
            <a:avLst/>
          </a:prstGeom>
        </p:spPr>
      </p:pic>
      <p:grpSp>
        <p:nvGrpSpPr>
          <p:cNvPr id="13418" name="Google Shape;13418;p34"/>
          <p:cNvGrpSpPr/>
          <p:nvPr/>
        </p:nvGrpSpPr>
        <p:grpSpPr>
          <a:xfrm>
            <a:off x="4265255" y="4521513"/>
            <a:ext cx="300558" cy="283271"/>
            <a:chOff x="4265255" y="4521513"/>
            <a:chExt cx="300558" cy="283271"/>
          </a:xfrm>
        </p:grpSpPr>
        <p:sp>
          <p:nvSpPr>
            <p:cNvPr id="13419" name="Google Shape;13419;p34"/>
            <p:cNvSpPr/>
            <p:nvPr/>
          </p:nvSpPr>
          <p:spPr>
            <a:xfrm>
              <a:off x="4265255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4"/>
            <p:cNvSpPr/>
            <p:nvPr/>
          </p:nvSpPr>
          <p:spPr>
            <a:xfrm>
              <a:off x="4322980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4"/>
            <p:cNvSpPr/>
            <p:nvPr/>
          </p:nvSpPr>
          <p:spPr>
            <a:xfrm>
              <a:off x="432884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4"/>
            <p:cNvSpPr/>
            <p:nvPr/>
          </p:nvSpPr>
          <p:spPr>
            <a:xfrm>
              <a:off x="4357656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3" name="Google Shape;13423;p34"/>
          <p:cNvGrpSpPr/>
          <p:nvPr/>
        </p:nvGrpSpPr>
        <p:grpSpPr>
          <a:xfrm>
            <a:off x="5177919" y="4475313"/>
            <a:ext cx="156092" cy="306422"/>
            <a:chOff x="474406" y="2974600"/>
            <a:chExt cx="106759" cy="209577"/>
          </a:xfrm>
        </p:grpSpPr>
        <p:sp>
          <p:nvSpPr>
            <p:cNvPr id="13424" name="Google Shape;13424;p34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4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4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4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8" name="Google Shape;13428;p34"/>
          <p:cNvGrpSpPr/>
          <p:nvPr/>
        </p:nvGrpSpPr>
        <p:grpSpPr>
          <a:xfrm rot="-2381116">
            <a:off x="7248070" y="-473688"/>
            <a:ext cx="2580355" cy="2405984"/>
            <a:chOff x="7264558" y="158760"/>
            <a:chExt cx="2580234" cy="2405871"/>
          </a:xfrm>
        </p:grpSpPr>
        <p:sp>
          <p:nvSpPr>
            <p:cNvPr id="13429" name="Google Shape;13429;p34"/>
            <p:cNvSpPr/>
            <p:nvPr/>
          </p:nvSpPr>
          <p:spPr>
            <a:xfrm rot="923072" flipH="1">
              <a:off x="8757029" y="1390196"/>
              <a:ext cx="963666" cy="1065701"/>
            </a:xfrm>
            <a:custGeom>
              <a:avLst/>
              <a:gdLst/>
              <a:ahLst/>
              <a:cxnLst/>
              <a:rect l="l" t="t" r="r" b="b"/>
              <a:pathLst>
                <a:path w="14450" h="15980" extrusionOk="0">
                  <a:moveTo>
                    <a:pt x="14450" y="4114"/>
                  </a:moveTo>
                  <a:lnTo>
                    <a:pt x="9238" y="1"/>
                  </a:lnTo>
                  <a:lnTo>
                    <a:pt x="0" y="11888"/>
                  </a:lnTo>
                  <a:lnTo>
                    <a:pt x="5190" y="15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4"/>
            <p:cNvSpPr/>
            <p:nvPr/>
          </p:nvSpPr>
          <p:spPr>
            <a:xfrm rot="923072" flipH="1">
              <a:off x="8758525" y="1432433"/>
              <a:ext cx="906246" cy="1016884"/>
            </a:xfrm>
            <a:custGeom>
              <a:avLst/>
              <a:gdLst/>
              <a:ahLst/>
              <a:cxnLst/>
              <a:rect l="l" t="t" r="r" b="b"/>
              <a:pathLst>
                <a:path w="13589" h="15248" extrusionOk="0">
                  <a:moveTo>
                    <a:pt x="1" y="11759"/>
                  </a:moveTo>
                  <a:lnTo>
                    <a:pt x="4437" y="15247"/>
                  </a:lnTo>
                  <a:lnTo>
                    <a:pt x="13589" y="3511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4"/>
            <p:cNvSpPr/>
            <p:nvPr/>
          </p:nvSpPr>
          <p:spPr>
            <a:xfrm rot="923072" flipH="1">
              <a:off x="8811828" y="1439434"/>
              <a:ext cx="855962" cy="976670"/>
            </a:xfrm>
            <a:custGeom>
              <a:avLst/>
              <a:gdLst/>
              <a:ahLst/>
              <a:cxnLst/>
              <a:rect l="l" t="t" r="r" b="b"/>
              <a:pathLst>
                <a:path w="12835" h="14645" extrusionOk="0">
                  <a:moveTo>
                    <a:pt x="12835" y="2930"/>
                  </a:moveTo>
                  <a:lnTo>
                    <a:pt x="9131" y="1"/>
                  </a:lnTo>
                  <a:lnTo>
                    <a:pt x="0" y="11716"/>
                  </a:lnTo>
                  <a:lnTo>
                    <a:pt x="3726" y="1464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4"/>
            <p:cNvSpPr/>
            <p:nvPr/>
          </p:nvSpPr>
          <p:spPr>
            <a:xfrm rot="3331772" flipH="1">
              <a:off x="8263789" y="876268"/>
              <a:ext cx="818680" cy="652023"/>
            </a:xfrm>
            <a:custGeom>
              <a:avLst/>
              <a:gdLst/>
              <a:ahLst/>
              <a:cxnLst/>
              <a:rect l="l" t="t" r="r" b="b"/>
              <a:pathLst>
                <a:path w="12276" h="9777" extrusionOk="0">
                  <a:moveTo>
                    <a:pt x="9820" y="9777"/>
                  </a:moveTo>
                  <a:lnTo>
                    <a:pt x="12275" y="5362"/>
                  </a:lnTo>
                  <a:lnTo>
                    <a:pt x="2456" y="0"/>
                  </a:lnTo>
                  <a:lnTo>
                    <a:pt x="1" y="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4"/>
            <p:cNvSpPr/>
            <p:nvPr/>
          </p:nvSpPr>
          <p:spPr>
            <a:xfrm rot="3331772" flipH="1">
              <a:off x="8215349" y="830790"/>
              <a:ext cx="789870" cy="613276"/>
            </a:xfrm>
            <a:custGeom>
              <a:avLst/>
              <a:gdLst/>
              <a:ahLst/>
              <a:cxnLst/>
              <a:rect l="l" t="t" r="r" b="b"/>
              <a:pathLst>
                <a:path w="11844" h="9196" extrusionOk="0">
                  <a:moveTo>
                    <a:pt x="11844" y="5534"/>
                  </a:moveTo>
                  <a:lnTo>
                    <a:pt x="2132" y="0"/>
                  </a:lnTo>
                  <a:lnTo>
                    <a:pt x="0" y="3661"/>
                  </a:lnTo>
                  <a:lnTo>
                    <a:pt x="9712" y="919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4"/>
            <p:cNvSpPr/>
            <p:nvPr/>
          </p:nvSpPr>
          <p:spPr>
            <a:xfrm rot="3331772" flipH="1">
              <a:off x="7454277" y="326969"/>
              <a:ext cx="647755" cy="455289"/>
            </a:xfrm>
            <a:custGeom>
              <a:avLst/>
              <a:gdLst/>
              <a:ahLst/>
              <a:cxnLst/>
              <a:rect l="l" t="t" r="r" b="b"/>
              <a:pathLst>
                <a:path w="9713" h="6827" extrusionOk="0">
                  <a:moveTo>
                    <a:pt x="0" y="4005"/>
                  </a:moveTo>
                  <a:lnTo>
                    <a:pt x="2369" y="0"/>
                  </a:lnTo>
                  <a:lnTo>
                    <a:pt x="7408" y="3532"/>
                  </a:lnTo>
                  <a:lnTo>
                    <a:pt x="9712" y="6374"/>
                  </a:lnTo>
                  <a:lnTo>
                    <a:pt x="9002" y="6826"/>
                  </a:lnTo>
                  <a:lnTo>
                    <a:pt x="6698" y="4005"/>
                  </a:lnTo>
                  <a:lnTo>
                    <a:pt x="3381" y="2046"/>
                  </a:lnTo>
                  <a:lnTo>
                    <a:pt x="1788" y="4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4"/>
            <p:cNvSpPr/>
            <p:nvPr/>
          </p:nvSpPr>
          <p:spPr>
            <a:xfrm rot="3331772" flipH="1">
              <a:off x="7331536" y="611852"/>
              <a:ext cx="619012" cy="488367"/>
            </a:xfrm>
            <a:custGeom>
              <a:avLst/>
              <a:gdLst/>
              <a:ahLst/>
              <a:cxnLst/>
              <a:rect l="l" t="t" r="r" b="b"/>
              <a:pathLst>
                <a:path w="9282" h="7323" extrusionOk="0">
                  <a:moveTo>
                    <a:pt x="2347" y="0"/>
                  </a:moveTo>
                  <a:lnTo>
                    <a:pt x="0" y="4006"/>
                  </a:lnTo>
                  <a:lnTo>
                    <a:pt x="5556" y="6698"/>
                  </a:lnTo>
                  <a:lnTo>
                    <a:pt x="9152" y="7322"/>
                  </a:lnTo>
                  <a:lnTo>
                    <a:pt x="9281" y="6396"/>
                  </a:lnTo>
                  <a:lnTo>
                    <a:pt x="5621" y="5858"/>
                  </a:lnTo>
                  <a:lnTo>
                    <a:pt x="2304" y="3898"/>
                  </a:lnTo>
                  <a:lnTo>
                    <a:pt x="3898" y="1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4"/>
            <p:cNvSpPr/>
            <p:nvPr/>
          </p:nvSpPr>
          <p:spPr>
            <a:xfrm rot="3331772" flipH="1">
              <a:off x="7460178" y="331564"/>
              <a:ext cx="623346" cy="425145"/>
            </a:xfrm>
            <a:custGeom>
              <a:avLst/>
              <a:gdLst/>
              <a:ahLst/>
              <a:cxnLst/>
              <a:rect l="l" t="t" r="r" b="b"/>
              <a:pathLst>
                <a:path w="9347" h="6375" extrusionOk="0">
                  <a:moveTo>
                    <a:pt x="2305" y="0"/>
                  </a:moveTo>
                  <a:lnTo>
                    <a:pt x="7042" y="3317"/>
                  </a:lnTo>
                  <a:lnTo>
                    <a:pt x="9346" y="6159"/>
                  </a:lnTo>
                  <a:lnTo>
                    <a:pt x="9002" y="6375"/>
                  </a:lnTo>
                  <a:lnTo>
                    <a:pt x="6676" y="3963"/>
                  </a:lnTo>
                  <a:lnTo>
                    <a:pt x="3360" y="2025"/>
                  </a:lnTo>
                  <a:lnTo>
                    <a:pt x="3338" y="2025"/>
                  </a:lnTo>
                  <a:lnTo>
                    <a:pt x="3015" y="1831"/>
                  </a:lnTo>
                  <a:lnTo>
                    <a:pt x="1422" y="4566"/>
                  </a:lnTo>
                  <a:lnTo>
                    <a:pt x="1" y="394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4"/>
            <p:cNvSpPr/>
            <p:nvPr/>
          </p:nvSpPr>
          <p:spPr>
            <a:xfrm rot="3331772" flipH="1">
              <a:off x="7335639" y="617739"/>
              <a:ext cx="588868" cy="472562"/>
            </a:xfrm>
            <a:custGeom>
              <a:avLst/>
              <a:gdLst/>
              <a:ahLst/>
              <a:cxnLst/>
              <a:rect l="l" t="t" r="r" b="b"/>
              <a:pathLst>
                <a:path w="8830" h="7086" extrusionOk="0">
                  <a:moveTo>
                    <a:pt x="1" y="3941"/>
                  </a:moveTo>
                  <a:lnTo>
                    <a:pt x="5212" y="6461"/>
                  </a:lnTo>
                  <a:lnTo>
                    <a:pt x="8808" y="7085"/>
                  </a:lnTo>
                  <a:lnTo>
                    <a:pt x="8830" y="6676"/>
                  </a:lnTo>
                  <a:lnTo>
                    <a:pt x="5600" y="5793"/>
                  </a:lnTo>
                  <a:lnTo>
                    <a:pt x="5277" y="5621"/>
                  </a:lnTo>
                  <a:lnTo>
                    <a:pt x="5277" y="5621"/>
                  </a:lnTo>
                  <a:lnTo>
                    <a:pt x="1960" y="3661"/>
                  </a:lnTo>
                  <a:lnTo>
                    <a:pt x="3554" y="92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4"/>
            <p:cNvSpPr/>
            <p:nvPr/>
          </p:nvSpPr>
          <p:spPr>
            <a:xfrm rot="3331772" flipH="1">
              <a:off x="7910830" y="771890"/>
              <a:ext cx="324644" cy="270026"/>
            </a:xfrm>
            <a:custGeom>
              <a:avLst/>
              <a:gdLst/>
              <a:ahLst/>
              <a:cxnLst/>
              <a:rect l="l" t="t" r="r" b="b"/>
              <a:pathLst>
                <a:path w="4868" h="4049" extrusionOk="0">
                  <a:moveTo>
                    <a:pt x="3769" y="4049"/>
                  </a:moveTo>
                  <a:lnTo>
                    <a:pt x="4867" y="2175"/>
                  </a:lnTo>
                  <a:lnTo>
                    <a:pt x="1099" y="0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4"/>
            <p:cNvSpPr/>
            <p:nvPr/>
          </p:nvSpPr>
          <p:spPr>
            <a:xfrm rot="3331772" flipH="1">
              <a:off x="8036047" y="837811"/>
              <a:ext cx="202536" cy="198201"/>
            </a:xfrm>
            <a:custGeom>
              <a:avLst/>
              <a:gdLst/>
              <a:ahLst/>
              <a:cxnLst/>
              <a:rect l="l" t="t" r="r" b="b"/>
              <a:pathLst>
                <a:path w="3037" h="2972" extrusionOk="0">
                  <a:moveTo>
                    <a:pt x="3037" y="1120"/>
                  </a:moveTo>
                  <a:lnTo>
                    <a:pt x="1099" y="0"/>
                  </a:lnTo>
                  <a:lnTo>
                    <a:pt x="0" y="1895"/>
                  </a:lnTo>
                  <a:lnTo>
                    <a:pt x="1895" y="2972"/>
                  </a:lnTo>
                  <a:cubicBezTo>
                    <a:pt x="2520" y="2541"/>
                    <a:pt x="2929" y="1852"/>
                    <a:pt x="3037" y="112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4"/>
            <p:cNvSpPr/>
            <p:nvPr/>
          </p:nvSpPr>
          <p:spPr>
            <a:xfrm rot="3331772" flipH="1">
              <a:off x="7767321" y="694060"/>
              <a:ext cx="284431" cy="291566"/>
            </a:xfrm>
            <a:custGeom>
              <a:avLst/>
              <a:gdLst/>
              <a:ahLst/>
              <a:cxnLst/>
              <a:rect l="l" t="t" r="r" b="b"/>
              <a:pathLst>
                <a:path w="4265" h="4372" extrusionOk="0">
                  <a:moveTo>
                    <a:pt x="3942" y="1637"/>
                  </a:moveTo>
                  <a:cubicBezTo>
                    <a:pt x="3446" y="151"/>
                    <a:pt x="1401" y="0"/>
                    <a:pt x="690" y="1400"/>
                  </a:cubicBezTo>
                  <a:cubicBezTo>
                    <a:pt x="1" y="2800"/>
                    <a:pt x="1336" y="4372"/>
                    <a:pt x="2843" y="3876"/>
                  </a:cubicBezTo>
                  <a:cubicBezTo>
                    <a:pt x="3748" y="3553"/>
                    <a:pt x="4265" y="2563"/>
                    <a:pt x="3942" y="1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4"/>
            <p:cNvSpPr/>
            <p:nvPr/>
          </p:nvSpPr>
          <p:spPr>
            <a:xfrm rot="3331772" flipH="1">
              <a:off x="7749472" y="687662"/>
              <a:ext cx="277295" cy="290166"/>
            </a:xfrm>
            <a:custGeom>
              <a:avLst/>
              <a:gdLst/>
              <a:ahLst/>
              <a:cxnLst/>
              <a:rect l="l" t="t" r="r" b="b"/>
              <a:pathLst>
                <a:path w="4158" h="4351" extrusionOk="0">
                  <a:moveTo>
                    <a:pt x="3640" y="1422"/>
                  </a:moveTo>
                  <a:cubicBezTo>
                    <a:pt x="3511" y="1056"/>
                    <a:pt x="3274" y="754"/>
                    <a:pt x="2973" y="539"/>
                  </a:cubicBezTo>
                  <a:cubicBezTo>
                    <a:pt x="2154" y="1"/>
                    <a:pt x="1056" y="237"/>
                    <a:pt x="518" y="1056"/>
                  </a:cubicBezTo>
                  <a:cubicBezTo>
                    <a:pt x="1" y="1874"/>
                    <a:pt x="216" y="2972"/>
                    <a:pt x="1035" y="3489"/>
                  </a:cubicBezTo>
                  <a:cubicBezTo>
                    <a:pt x="2434" y="4351"/>
                    <a:pt x="4157" y="2994"/>
                    <a:pt x="3640" y="14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4"/>
            <p:cNvSpPr/>
            <p:nvPr/>
          </p:nvSpPr>
          <p:spPr>
            <a:xfrm rot="3331772" flipH="1">
              <a:off x="8774554" y="1149893"/>
              <a:ext cx="527114" cy="528581"/>
            </a:xfrm>
            <a:custGeom>
              <a:avLst/>
              <a:gdLst/>
              <a:ahLst/>
              <a:cxnLst/>
              <a:rect l="l" t="t" r="r" b="b"/>
              <a:pathLst>
                <a:path w="7904" h="7926" extrusionOk="0">
                  <a:moveTo>
                    <a:pt x="3166" y="453"/>
                  </a:moveTo>
                  <a:cubicBezTo>
                    <a:pt x="5104" y="1"/>
                    <a:pt x="7042" y="1228"/>
                    <a:pt x="7472" y="3167"/>
                  </a:cubicBezTo>
                  <a:cubicBezTo>
                    <a:pt x="7903" y="5105"/>
                    <a:pt x="6697" y="7043"/>
                    <a:pt x="4759" y="7473"/>
                  </a:cubicBezTo>
                  <a:cubicBezTo>
                    <a:pt x="2800" y="7926"/>
                    <a:pt x="883" y="6698"/>
                    <a:pt x="452" y="4760"/>
                  </a:cubicBezTo>
                  <a:cubicBezTo>
                    <a:pt x="0" y="2822"/>
                    <a:pt x="1228" y="884"/>
                    <a:pt x="3166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4"/>
            <p:cNvSpPr/>
            <p:nvPr/>
          </p:nvSpPr>
          <p:spPr>
            <a:xfrm rot="3331772" flipH="1">
              <a:off x="8770383" y="1172151"/>
              <a:ext cx="499838" cy="475429"/>
            </a:xfrm>
            <a:custGeom>
              <a:avLst/>
              <a:gdLst/>
              <a:ahLst/>
              <a:cxnLst/>
              <a:rect l="l" t="t" r="r" b="b"/>
              <a:pathLst>
                <a:path w="7495" h="7129" extrusionOk="0">
                  <a:moveTo>
                    <a:pt x="6224" y="969"/>
                  </a:moveTo>
                  <a:cubicBezTo>
                    <a:pt x="6633" y="1422"/>
                    <a:pt x="6913" y="1982"/>
                    <a:pt x="7063" y="2585"/>
                  </a:cubicBezTo>
                  <a:cubicBezTo>
                    <a:pt x="7494" y="4523"/>
                    <a:pt x="6267" y="6461"/>
                    <a:pt x="4329" y="6891"/>
                  </a:cubicBezTo>
                  <a:cubicBezTo>
                    <a:pt x="3252" y="7128"/>
                    <a:pt x="2132" y="6870"/>
                    <a:pt x="1271" y="6181"/>
                  </a:cubicBezTo>
                  <a:cubicBezTo>
                    <a:pt x="862" y="5707"/>
                    <a:pt x="560" y="5147"/>
                    <a:pt x="431" y="4566"/>
                  </a:cubicBezTo>
                  <a:cubicBezTo>
                    <a:pt x="0" y="2606"/>
                    <a:pt x="1206" y="690"/>
                    <a:pt x="3144" y="259"/>
                  </a:cubicBezTo>
                  <a:cubicBezTo>
                    <a:pt x="4221" y="0"/>
                    <a:pt x="5362" y="280"/>
                    <a:pt x="6224" y="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4"/>
            <p:cNvSpPr/>
            <p:nvPr/>
          </p:nvSpPr>
          <p:spPr>
            <a:xfrm rot="3331772" flipH="1">
              <a:off x="8856178" y="1246629"/>
              <a:ext cx="304504" cy="304504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1831" y="259"/>
                  </a:moveTo>
                  <a:cubicBezTo>
                    <a:pt x="2951" y="1"/>
                    <a:pt x="4070" y="690"/>
                    <a:pt x="4329" y="1831"/>
                  </a:cubicBezTo>
                  <a:cubicBezTo>
                    <a:pt x="4566" y="2951"/>
                    <a:pt x="3877" y="4049"/>
                    <a:pt x="2735" y="4307"/>
                  </a:cubicBezTo>
                  <a:cubicBezTo>
                    <a:pt x="1615" y="4566"/>
                    <a:pt x="517" y="3855"/>
                    <a:pt x="259" y="2735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4"/>
            <p:cNvSpPr/>
            <p:nvPr/>
          </p:nvSpPr>
          <p:spPr>
            <a:xfrm rot="3331772" flipH="1">
              <a:off x="8885173" y="1261957"/>
              <a:ext cx="305905" cy="304504"/>
            </a:xfrm>
            <a:custGeom>
              <a:avLst/>
              <a:gdLst/>
              <a:ahLst/>
              <a:cxnLst/>
              <a:rect l="l" t="t" r="r" b="b"/>
              <a:pathLst>
                <a:path w="4587" h="4566" extrusionOk="0">
                  <a:moveTo>
                    <a:pt x="1831" y="259"/>
                  </a:moveTo>
                  <a:cubicBezTo>
                    <a:pt x="2950" y="1"/>
                    <a:pt x="4070" y="711"/>
                    <a:pt x="4329" y="1831"/>
                  </a:cubicBezTo>
                  <a:cubicBezTo>
                    <a:pt x="4587" y="2951"/>
                    <a:pt x="3876" y="4071"/>
                    <a:pt x="2757" y="4308"/>
                  </a:cubicBezTo>
                  <a:cubicBezTo>
                    <a:pt x="1637" y="4566"/>
                    <a:pt x="517" y="3855"/>
                    <a:pt x="259" y="2736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4"/>
            <p:cNvSpPr/>
            <p:nvPr/>
          </p:nvSpPr>
          <p:spPr>
            <a:xfrm rot="3331772" flipH="1">
              <a:off x="8883748" y="1274666"/>
              <a:ext cx="271426" cy="262890"/>
            </a:xfrm>
            <a:custGeom>
              <a:avLst/>
              <a:gdLst/>
              <a:ahLst/>
              <a:cxnLst/>
              <a:rect l="l" t="t" r="r" b="b"/>
              <a:pathLst>
                <a:path w="4070" h="3942" extrusionOk="0">
                  <a:moveTo>
                    <a:pt x="3122" y="216"/>
                  </a:moveTo>
                  <a:cubicBezTo>
                    <a:pt x="3467" y="496"/>
                    <a:pt x="3725" y="905"/>
                    <a:pt x="3812" y="1357"/>
                  </a:cubicBezTo>
                  <a:cubicBezTo>
                    <a:pt x="4070" y="2477"/>
                    <a:pt x="3359" y="3597"/>
                    <a:pt x="2240" y="3834"/>
                  </a:cubicBezTo>
                  <a:cubicBezTo>
                    <a:pt x="1809" y="3941"/>
                    <a:pt x="1357" y="3898"/>
                    <a:pt x="948" y="3704"/>
                  </a:cubicBezTo>
                  <a:cubicBezTo>
                    <a:pt x="581" y="3403"/>
                    <a:pt x="345" y="3015"/>
                    <a:pt x="237" y="2563"/>
                  </a:cubicBezTo>
                  <a:cubicBezTo>
                    <a:pt x="0" y="1443"/>
                    <a:pt x="689" y="345"/>
                    <a:pt x="1809" y="87"/>
                  </a:cubicBezTo>
                  <a:cubicBezTo>
                    <a:pt x="2240" y="0"/>
                    <a:pt x="2713" y="43"/>
                    <a:pt x="3122" y="21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4"/>
            <p:cNvSpPr/>
            <p:nvPr/>
          </p:nvSpPr>
          <p:spPr>
            <a:xfrm rot="3331772" flipH="1">
              <a:off x="8907416" y="1287899"/>
              <a:ext cx="251353" cy="245617"/>
            </a:xfrm>
            <a:custGeom>
              <a:avLst/>
              <a:gdLst/>
              <a:ahLst/>
              <a:cxnLst/>
              <a:rect l="l" t="t" r="r" b="b"/>
              <a:pathLst>
                <a:path w="3769" h="3683" extrusionOk="0">
                  <a:moveTo>
                    <a:pt x="754" y="3510"/>
                  </a:moveTo>
                  <a:cubicBezTo>
                    <a:pt x="496" y="3252"/>
                    <a:pt x="324" y="2929"/>
                    <a:pt x="259" y="2563"/>
                  </a:cubicBezTo>
                  <a:cubicBezTo>
                    <a:pt x="0" y="1443"/>
                    <a:pt x="711" y="345"/>
                    <a:pt x="1831" y="87"/>
                  </a:cubicBezTo>
                  <a:cubicBezTo>
                    <a:pt x="2240" y="0"/>
                    <a:pt x="2649" y="22"/>
                    <a:pt x="3037" y="173"/>
                  </a:cubicBezTo>
                  <a:cubicBezTo>
                    <a:pt x="3274" y="453"/>
                    <a:pt x="3446" y="776"/>
                    <a:pt x="3511" y="1120"/>
                  </a:cubicBezTo>
                  <a:cubicBezTo>
                    <a:pt x="3769" y="2240"/>
                    <a:pt x="3058" y="3338"/>
                    <a:pt x="1939" y="3597"/>
                  </a:cubicBezTo>
                  <a:cubicBezTo>
                    <a:pt x="1551" y="3683"/>
                    <a:pt x="1120" y="3640"/>
                    <a:pt x="754" y="351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4"/>
            <p:cNvSpPr/>
            <p:nvPr/>
          </p:nvSpPr>
          <p:spPr>
            <a:xfrm rot="3331772" flipH="1">
              <a:off x="8069427" y="802729"/>
              <a:ext cx="406539" cy="406472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2219" y="453"/>
                  </a:moveTo>
                  <a:cubicBezTo>
                    <a:pt x="3662" y="0"/>
                    <a:pt x="5191" y="797"/>
                    <a:pt x="5643" y="2219"/>
                  </a:cubicBezTo>
                  <a:cubicBezTo>
                    <a:pt x="6095" y="3661"/>
                    <a:pt x="5320" y="5190"/>
                    <a:pt x="3877" y="5642"/>
                  </a:cubicBezTo>
                  <a:cubicBezTo>
                    <a:pt x="2434" y="6095"/>
                    <a:pt x="905" y="5319"/>
                    <a:pt x="453" y="3877"/>
                  </a:cubicBezTo>
                  <a:cubicBezTo>
                    <a:pt x="1" y="2434"/>
                    <a:pt x="776" y="905"/>
                    <a:pt x="2219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4"/>
            <p:cNvSpPr/>
            <p:nvPr/>
          </p:nvSpPr>
          <p:spPr>
            <a:xfrm rot="3331772" flipH="1">
              <a:off x="8067008" y="820259"/>
              <a:ext cx="384998" cy="363391"/>
            </a:xfrm>
            <a:custGeom>
              <a:avLst/>
              <a:gdLst/>
              <a:ahLst/>
              <a:cxnLst/>
              <a:rect l="l" t="t" r="r" b="b"/>
              <a:pathLst>
                <a:path w="5773" h="5449" extrusionOk="0">
                  <a:moveTo>
                    <a:pt x="4588" y="604"/>
                  </a:moveTo>
                  <a:cubicBezTo>
                    <a:pt x="4932" y="927"/>
                    <a:pt x="5191" y="1336"/>
                    <a:pt x="5320" y="1767"/>
                  </a:cubicBezTo>
                  <a:cubicBezTo>
                    <a:pt x="5772" y="3209"/>
                    <a:pt x="4997" y="4738"/>
                    <a:pt x="3554" y="5190"/>
                  </a:cubicBezTo>
                  <a:cubicBezTo>
                    <a:pt x="2757" y="5449"/>
                    <a:pt x="1874" y="5320"/>
                    <a:pt x="1185" y="4846"/>
                  </a:cubicBezTo>
                  <a:cubicBezTo>
                    <a:pt x="841" y="4523"/>
                    <a:pt x="582" y="4114"/>
                    <a:pt x="453" y="3683"/>
                  </a:cubicBezTo>
                  <a:cubicBezTo>
                    <a:pt x="1" y="2240"/>
                    <a:pt x="798" y="711"/>
                    <a:pt x="2219" y="259"/>
                  </a:cubicBezTo>
                  <a:cubicBezTo>
                    <a:pt x="3016" y="1"/>
                    <a:pt x="3899" y="130"/>
                    <a:pt x="4588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4"/>
            <p:cNvSpPr/>
            <p:nvPr/>
          </p:nvSpPr>
          <p:spPr>
            <a:xfrm rot="3331772" flipH="1">
              <a:off x="8133193" y="873591"/>
              <a:ext cx="235614" cy="237014"/>
            </a:xfrm>
            <a:custGeom>
              <a:avLst/>
              <a:gdLst/>
              <a:ahLst/>
              <a:cxnLst/>
              <a:rect l="l" t="t" r="r" b="b"/>
              <a:pathLst>
                <a:path w="3533" h="3554" extrusionOk="0">
                  <a:moveTo>
                    <a:pt x="1292" y="281"/>
                  </a:moveTo>
                  <a:cubicBezTo>
                    <a:pt x="2111" y="1"/>
                    <a:pt x="2994" y="475"/>
                    <a:pt x="3274" y="1293"/>
                  </a:cubicBezTo>
                  <a:cubicBezTo>
                    <a:pt x="3532" y="2133"/>
                    <a:pt x="3080" y="3016"/>
                    <a:pt x="2240" y="3274"/>
                  </a:cubicBezTo>
                  <a:cubicBezTo>
                    <a:pt x="1400" y="3554"/>
                    <a:pt x="517" y="3080"/>
                    <a:pt x="259" y="2262"/>
                  </a:cubicBezTo>
                  <a:cubicBezTo>
                    <a:pt x="0" y="1422"/>
                    <a:pt x="453" y="539"/>
                    <a:pt x="1292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4"/>
            <p:cNvSpPr/>
            <p:nvPr/>
          </p:nvSpPr>
          <p:spPr>
            <a:xfrm rot="3331772" flipH="1">
              <a:off x="8153582" y="888572"/>
              <a:ext cx="237014" cy="235614"/>
            </a:xfrm>
            <a:custGeom>
              <a:avLst/>
              <a:gdLst/>
              <a:ahLst/>
              <a:cxnLst/>
              <a:rect l="l" t="t" r="r" b="b"/>
              <a:pathLst>
                <a:path w="3554" h="3533" extrusionOk="0">
                  <a:moveTo>
                    <a:pt x="1292" y="259"/>
                  </a:moveTo>
                  <a:cubicBezTo>
                    <a:pt x="2132" y="1"/>
                    <a:pt x="3015" y="453"/>
                    <a:pt x="3274" y="1271"/>
                  </a:cubicBezTo>
                  <a:cubicBezTo>
                    <a:pt x="3553" y="2111"/>
                    <a:pt x="3080" y="2994"/>
                    <a:pt x="2261" y="3252"/>
                  </a:cubicBezTo>
                  <a:cubicBezTo>
                    <a:pt x="1422" y="3532"/>
                    <a:pt x="539" y="3058"/>
                    <a:pt x="280" y="2240"/>
                  </a:cubicBezTo>
                  <a:cubicBezTo>
                    <a:pt x="0" y="1400"/>
                    <a:pt x="474" y="517"/>
                    <a:pt x="1292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4"/>
            <p:cNvSpPr/>
            <p:nvPr/>
          </p:nvSpPr>
          <p:spPr>
            <a:xfrm rot="3331772" flipH="1">
              <a:off x="8154453" y="898451"/>
              <a:ext cx="211206" cy="201069"/>
            </a:xfrm>
            <a:custGeom>
              <a:avLst/>
              <a:gdLst/>
              <a:ahLst/>
              <a:cxnLst/>
              <a:rect l="l" t="t" r="r" b="b"/>
              <a:pathLst>
                <a:path w="3167" h="3015" extrusionOk="0">
                  <a:moveTo>
                    <a:pt x="2305" y="129"/>
                  </a:moveTo>
                  <a:cubicBezTo>
                    <a:pt x="2585" y="323"/>
                    <a:pt x="2779" y="603"/>
                    <a:pt x="2887" y="926"/>
                  </a:cubicBezTo>
                  <a:cubicBezTo>
                    <a:pt x="3166" y="1766"/>
                    <a:pt x="2693" y="2649"/>
                    <a:pt x="1874" y="2907"/>
                  </a:cubicBezTo>
                  <a:cubicBezTo>
                    <a:pt x="1551" y="3015"/>
                    <a:pt x="1185" y="3015"/>
                    <a:pt x="862" y="2907"/>
                  </a:cubicBezTo>
                  <a:cubicBezTo>
                    <a:pt x="582" y="2692"/>
                    <a:pt x="389" y="2412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616" y="0"/>
                    <a:pt x="1982" y="0"/>
                    <a:pt x="2305" y="12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4"/>
            <p:cNvSpPr/>
            <p:nvPr/>
          </p:nvSpPr>
          <p:spPr>
            <a:xfrm rot="3331772" flipH="1">
              <a:off x="8172654" y="908033"/>
              <a:ext cx="194000" cy="189598"/>
            </a:xfrm>
            <a:custGeom>
              <a:avLst/>
              <a:gdLst/>
              <a:ahLst/>
              <a:cxnLst/>
              <a:rect l="l" t="t" r="r" b="b"/>
              <a:pathLst>
                <a:path w="2909" h="2843" extrusionOk="0">
                  <a:moveTo>
                    <a:pt x="712" y="2778"/>
                  </a:moveTo>
                  <a:cubicBezTo>
                    <a:pt x="496" y="2584"/>
                    <a:pt x="367" y="2347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594" y="22"/>
                    <a:pt x="1918" y="0"/>
                    <a:pt x="2219" y="86"/>
                  </a:cubicBezTo>
                  <a:cubicBezTo>
                    <a:pt x="2413" y="280"/>
                    <a:pt x="2564" y="517"/>
                    <a:pt x="2650" y="775"/>
                  </a:cubicBezTo>
                  <a:cubicBezTo>
                    <a:pt x="2908" y="1615"/>
                    <a:pt x="2456" y="2498"/>
                    <a:pt x="1616" y="2756"/>
                  </a:cubicBezTo>
                  <a:cubicBezTo>
                    <a:pt x="1315" y="2843"/>
                    <a:pt x="1013" y="2843"/>
                    <a:pt x="712" y="275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4"/>
            <p:cNvSpPr/>
            <p:nvPr/>
          </p:nvSpPr>
          <p:spPr>
            <a:xfrm rot="3331772" flipH="1">
              <a:off x="7807881" y="746340"/>
              <a:ext cx="165257" cy="169525"/>
            </a:xfrm>
            <a:custGeom>
              <a:avLst/>
              <a:gdLst/>
              <a:ahLst/>
              <a:cxnLst/>
              <a:rect l="l" t="t" r="r" b="b"/>
              <a:pathLst>
                <a:path w="2478" h="2542" extrusionOk="0">
                  <a:moveTo>
                    <a:pt x="2305" y="948"/>
                  </a:moveTo>
                  <a:cubicBezTo>
                    <a:pt x="2003" y="87"/>
                    <a:pt x="819" y="1"/>
                    <a:pt x="410" y="819"/>
                  </a:cubicBezTo>
                  <a:cubicBezTo>
                    <a:pt x="1" y="1638"/>
                    <a:pt x="776" y="2542"/>
                    <a:pt x="1659" y="2241"/>
                  </a:cubicBezTo>
                  <a:cubicBezTo>
                    <a:pt x="2197" y="2068"/>
                    <a:pt x="2477" y="1487"/>
                    <a:pt x="2305" y="94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4"/>
            <p:cNvSpPr/>
            <p:nvPr/>
          </p:nvSpPr>
          <p:spPr>
            <a:xfrm rot="3331772" flipH="1">
              <a:off x="7824901" y="752845"/>
              <a:ext cx="165190" cy="168057"/>
            </a:xfrm>
            <a:custGeom>
              <a:avLst/>
              <a:gdLst/>
              <a:ahLst/>
              <a:cxnLst/>
              <a:rect l="l" t="t" r="r" b="b"/>
              <a:pathLst>
                <a:path w="2477" h="2520" extrusionOk="0">
                  <a:moveTo>
                    <a:pt x="2305" y="948"/>
                  </a:moveTo>
                  <a:cubicBezTo>
                    <a:pt x="2003" y="86"/>
                    <a:pt x="819" y="0"/>
                    <a:pt x="410" y="797"/>
                  </a:cubicBezTo>
                  <a:cubicBezTo>
                    <a:pt x="0" y="1615"/>
                    <a:pt x="776" y="2520"/>
                    <a:pt x="1659" y="2240"/>
                  </a:cubicBezTo>
                  <a:cubicBezTo>
                    <a:pt x="2175" y="2068"/>
                    <a:pt x="2477" y="1486"/>
                    <a:pt x="2305" y="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9" name="Google Shape;13959;p41"/>
          <p:cNvGrpSpPr/>
          <p:nvPr/>
        </p:nvGrpSpPr>
        <p:grpSpPr>
          <a:xfrm rot="6498264" flipH="1">
            <a:off x="7144215" y="1980589"/>
            <a:ext cx="1857449" cy="2088799"/>
            <a:chOff x="8443923" y="51594"/>
            <a:chExt cx="1454764" cy="1635959"/>
          </a:xfrm>
        </p:grpSpPr>
        <p:sp>
          <p:nvSpPr>
            <p:cNvPr id="13960" name="Google Shape;13960;p41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41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41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41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41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41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41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41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41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41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41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41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2" name="Google Shape;13972;p41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3" name="Google Shape;13973;p41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4" name="Google Shape;13974;p41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5" name="Google Shape;13975;p41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6" name="Google Shape;13976;p41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7" name="Google Shape;13977;p41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8" name="Google Shape;13978;p41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9" name="Google Shape;13979;p41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0" name="Google Shape;13980;p41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1" name="Google Shape;13981;p41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2" name="Google Shape;13982;p41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3" name="Google Shape;13983;p41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4" name="Google Shape;13984;p41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5" name="Google Shape;13985;p41"/>
          <p:cNvGrpSpPr/>
          <p:nvPr/>
        </p:nvGrpSpPr>
        <p:grpSpPr>
          <a:xfrm rot="10123899">
            <a:off x="-436626" y="1822083"/>
            <a:ext cx="2741122" cy="2405815"/>
            <a:chOff x="7103607" y="158760"/>
            <a:chExt cx="2741185" cy="2405871"/>
          </a:xfrm>
        </p:grpSpPr>
        <p:sp>
          <p:nvSpPr>
            <p:cNvPr id="13986" name="Google Shape;13986;p41"/>
            <p:cNvSpPr/>
            <p:nvPr/>
          </p:nvSpPr>
          <p:spPr>
            <a:xfrm rot="923072" flipH="1">
              <a:off x="8757029" y="1390196"/>
              <a:ext cx="963666" cy="1065701"/>
            </a:xfrm>
            <a:custGeom>
              <a:avLst/>
              <a:gdLst/>
              <a:ahLst/>
              <a:cxnLst/>
              <a:rect l="l" t="t" r="r" b="b"/>
              <a:pathLst>
                <a:path w="14450" h="15980" extrusionOk="0">
                  <a:moveTo>
                    <a:pt x="14450" y="4114"/>
                  </a:moveTo>
                  <a:lnTo>
                    <a:pt x="9238" y="1"/>
                  </a:lnTo>
                  <a:lnTo>
                    <a:pt x="0" y="11888"/>
                  </a:lnTo>
                  <a:lnTo>
                    <a:pt x="5190" y="15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7" name="Google Shape;13987;p41"/>
            <p:cNvSpPr/>
            <p:nvPr/>
          </p:nvSpPr>
          <p:spPr>
            <a:xfrm rot="923072" flipH="1">
              <a:off x="8758525" y="1432433"/>
              <a:ext cx="906246" cy="1016884"/>
            </a:xfrm>
            <a:custGeom>
              <a:avLst/>
              <a:gdLst/>
              <a:ahLst/>
              <a:cxnLst/>
              <a:rect l="l" t="t" r="r" b="b"/>
              <a:pathLst>
                <a:path w="13589" h="15248" extrusionOk="0">
                  <a:moveTo>
                    <a:pt x="1" y="11759"/>
                  </a:moveTo>
                  <a:lnTo>
                    <a:pt x="4437" y="15247"/>
                  </a:lnTo>
                  <a:lnTo>
                    <a:pt x="13589" y="3511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8" name="Google Shape;13988;p41"/>
            <p:cNvSpPr/>
            <p:nvPr/>
          </p:nvSpPr>
          <p:spPr>
            <a:xfrm rot="923072" flipH="1">
              <a:off x="8811828" y="1439434"/>
              <a:ext cx="855962" cy="976670"/>
            </a:xfrm>
            <a:custGeom>
              <a:avLst/>
              <a:gdLst/>
              <a:ahLst/>
              <a:cxnLst/>
              <a:rect l="l" t="t" r="r" b="b"/>
              <a:pathLst>
                <a:path w="12835" h="14645" extrusionOk="0">
                  <a:moveTo>
                    <a:pt x="12835" y="2930"/>
                  </a:moveTo>
                  <a:lnTo>
                    <a:pt x="9131" y="1"/>
                  </a:lnTo>
                  <a:lnTo>
                    <a:pt x="0" y="11716"/>
                  </a:lnTo>
                  <a:lnTo>
                    <a:pt x="3726" y="1464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9" name="Google Shape;13989;p41"/>
            <p:cNvSpPr/>
            <p:nvPr/>
          </p:nvSpPr>
          <p:spPr>
            <a:xfrm rot="3331772" flipH="1">
              <a:off x="8263789" y="876268"/>
              <a:ext cx="818680" cy="652023"/>
            </a:xfrm>
            <a:custGeom>
              <a:avLst/>
              <a:gdLst/>
              <a:ahLst/>
              <a:cxnLst/>
              <a:rect l="l" t="t" r="r" b="b"/>
              <a:pathLst>
                <a:path w="12276" h="9777" extrusionOk="0">
                  <a:moveTo>
                    <a:pt x="9820" y="9777"/>
                  </a:moveTo>
                  <a:lnTo>
                    <a:pt x="12275" y="5362"/>
                  </a:lnTo>
                  <a:lnTo>
                    <a:pt x="2456" y="0"/>
                  </a:lnTo>
                  <a:lnTo>
                    <a:pt x="1" y="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0" name="Google Shape;13990;p41"/>
            <p:cNvSpPr/>
            <p:nvPr/>
          </p:nvSpPr>
          <p:spPr>
            <a:xfrm rot="3331772" flipH="1">
              <a:off x="8215349" y="830790"/>
              <a:ext cx="789870" cy="613276"/>
            </a:xfrm>
            <a:custGeom>
              <a:avLst/>
              <a:gdLst/>
              <a:ahLst/>
              <a:cxnLst/>
              <a:rect l="l" t="t" r="r" b="b"/>
              <a:pathLst>
                <a:path w="11844" h="9196" extrusionOk="0">
                  <a:moveTo>
                    <a:pt x="11844" y="5534"/>
                  </a:moveTo>
                  <a:lnTo>
                    <a:pt x="2132" y="0"/>
                  </a:lnTo>
                  <a:lnTo>
                    <a:pt x="0" y="3661"/>
                  </a:lnTo>
                  <a:lnTo>
                    <a:pt x="9712" y="919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1" name="Google Shape;13991;p41"/>
            <p:cNvSpPr/>
            <p:nvPr/>
          </p:nvSpPr>
          <p:spPr>
            <a:xfrm rot="3331772" flipH="1">
              <a:off x="7454277" y="326969"/>
              <a:ext cx="647755" cy="455289"/>
            </a:xfrm>
            <a:custGeom>
              <a:avLst/>
              <a:gdLst/>
              <a:ahLst/>
              <a:cxnLst/>
              <a:rect l="l" t="t" r="r" b="b"/>
              <a:pathLst>
                <a:path w="9713" h="6827" extrusionOk="0">
                  <a:moveTo>
                    <a:pt x="0" y="4005"/>
                  </a:moveTo>
                  <a:lnTo>
                    <a:pt x="2369" y="0"/>
                  </a:lnTo>
                  <a:lnTo>
                    <a:pt x="7408" y="3532"/>
                  </a:lnTo>
                  <a:lnTo>
                    <a:pt x="9712" y="6374"/>
                  </a:lnTo>
                  <a:lnTo>
                    <a:pt x="9002" y="6826"/>
                  </a:lnTo>
                  <a:lnTo>
                    <a:pt x="6698" y="4005"/>
                  </a:lnTo>
                  <a:lnTo>
                    <a:pt x="3381" y="2046"/>
                  </a:lnTo>
                  <a:lnTo>
                    <a:pt x="1788" y="4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2" name="Google Shape;13992;p41"/>
            <p:cNvSpPr/>
            <p:nvPr/>
          </p:nvSpPr>
          <p:spPr>
            <a:xfrm rot="3331772" flipH="1">
              <a:off x="7331536" y="611852"/>
              <a:ext cx="619012" cy="488367"/>
            </a:xfrm>
            <a:custGeom>
              <a:avLst/>
              <a:gdLst/>
              <a:ahLst/>
              <a:cxnLst/>
              <a:rect l="l" t="t" r="r" b="b"/>
              <a:pathLst>
                <a:path w="9282" h="7323" extrusionOk="0">
                  <a:moveTo>
                    <a:pt x="2347" y="0"/>
                  </a:moveTo>
                  <a:lnTo>
                    <a:pt x="0" y="4006"/>
                  </a:lnTo>
                  <a:lnTo>
                    <a:pt x="5556" y="6698"/>
                  </a:lnTo>
                  <a:lnTo>
                    <a:pt x="9152" y="7322"/>
                  </a:lnTo>
                  <a:lnTo>
                    <a:pt x="9281" y="6396"/>
                  </a:lnTo>
                  <a:lnTo>
                    <a:pt x="5621" y="5858"/>
                  </a:lnTo>
                  <a:lnTo>
                    <a:pt x="2304" y="3898"/>
                  </a:lnTo>
                  <a:lnTo>
                    <a:pt x="3898" y="1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3" name="Google Shape;13993;p41"/>
            <p:cNvSpPr/>
            <p:nvPr/>
          </p:nvSpPr>
          <p:spPr>
            <a:xfrm rot="3331772" flipH="1">
              <a:off x="7460178" y="331564"/>
              <a:ext cx="623346" cy="425145"/>
            </a:xfrm>
            <a:custGeom>
              <a:avLst/>
              <a:gdLst/>
              <a:ahLst/>
              <a:cxnLst/>
              <a:rect l="l" t="t" r="r" b="b"/>
              <a:pathLst>
                <a:path w="9347" h="6375" extrusionOk="0">
                  <a:moveTo>
                    <a:pt x="2305" y="0"/>
                  </a:moveTo>
                  <a:lnTo>
                    <a:pt x="7042" y="3317"/>
                  </a:lnTo>
                  <a:lnTo>
                    <a:pt x="9346" y="6159"/>
                  </a:lnTo>
                  <a:lnTo>
                    <a:pt x="9002" y="6375"/>
                  </a:lnTo>
                  <a:lnTo>
                    <a:pt x="6676" y="3963"/>
                  </a:lnTo>
                  <a:lnTo>
                    <a:pt x="3360" y="2025"/>
                  </a:lnTo>
                  <a:lnTo>
                    <a:pt x="3338" y="2025"/>
                  </a:lnTo>
                  <a:lnTo>
                    <a:pt x="3015" y="1831"/>
                  </a:lnTo>
                  <a:lnTo>
                    <a:pt x="1422" y="4566"/>
                  </a:lnTo>
                  <a:lnTo>
                    <a:pt x="1" y="394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4" name="Google Shape;13994;p41"/>
            <p:cNvSpPr/>
            <p:nvPr/>
          </p:nvSpPr>
          <p:spPr>
            <a:xfrm rot="3331772" flipH="1">
              <a:off x="7335639" y="617739"/>
              <a:ext cx="588868" cy="472562"/>
            </a:xfrm>
            <a:custGeom>
              <a:avLst/>
              <a:gdLst/>
              <a:ahLst/>
              <a:cxnLst/>
              <a:rect l="l" t="t" r="r" b="b"/>
              <a:pathLst>
                <a:path w="8830" h="7086" extrusionOk="0">
                  <a:moveTo>
                    <a:pt x="1" y="3941"/>
                  </a:moveTo>
                  <a:lnTo>
                    <a:pt x="5212" y="6461"/>
                  </a:lnTo>
                  <a:lnTo>
                    <a:pt x="8808" y="7085"/>
                  </a:lnTo>
                  <a:lnTo>
                    <a:pt x="8830" y="6676"/>
                  </a:lnTo>
                  <a:lnTo>
                    <a:pt x="5600" y="5793"/>
                  </a:lnTo>
                  <a:lnTo>
                    <a:pt x="5277" y="5621"/>
                  </a:lnTo>
                  <a:lnTo>
                    <a:pt x="5277" y="5621"/>
                  </a:lnTo>
                  <a:lnTo>
                    <a:pt x="1960" y="3661"/>
                  </a:lnTo>
                  <a:lnTo>
                    <a:pt x="3554" y="92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5" name="Google Shape;13995;p41"/>
            <p:cNvSpPr/>
            <p:nvPr/>
          </p:nvSpPr>
          <p:spPr>
            <a:xfrm rot="3331772" flipH="1">
              <a:off x="7910830" y="771890"/>
              <a:ext cx="324644" cy="270026"/>
            </a:xfrm>
            <a:custGeom>
              <a:avLst/>
              <a:gdLst/>
              <a:ahLst/>
              <a:cxnLst/>
              <a:rect l="l" t="t" r="r" b="b"/>
              <a:pathLst>
                <a:path w="4868" h="4049" extrusionOk="0">
                  <a:moveTo>
                    <a:pt x="3769" y="4049"/>
                  </a:moveTo>
                  <a:lnTo>
                    <a:pt x="4867" y="2175"/>
                  </a:lnTo>
                  <a:lnTo>
                    <a:pt x="1099" y="0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6" name="Google Shape;13996;p41"/>
            <p:cNvSpPr/>
            <p:nvPr/>
          </p:nvSpPr>
          <p:spPr>
            <a:xfrm rot="3331772" flipH="1">
              <a:off x="8036047" y="837811"/>
              <a:ext cx="202536" cy="198201"/>
            </a:xfrm>
            <a:custGeom>
              <a:avLst/>
              <a:gdLst/>
              <a:ahLst/>
              <a:cxnLst/>
              <a:rect l="l" t="t" r="r" b="b"/>
              <a:pathLst>
                <a:path w="3037" h="2972" extrusionOk="0">
                  <a:moveTo>
                    <a:pt x="3037" y="1120"/>
                  </a:moveTo>
                  <a:lnTo>
                    <a:pt x="1099" y="0"/>
                  </a:lnTo>
                  <a:lnTo>
                    <a:pt x="0" y="1895"/>
                  </a:lnTo>
                  <a:lnTo>
                    <a:pt x="1895" y="2972"/>
                  </a:lnTo>
                  <a:cubicBezTo>
                    <a:pt x="2520" y="2541"/>
                    <a:pt x="2929" y="1852"/>
                    <a:pt x="3037" y="112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7" name="Google Shape;13997;p41"/>
            <p:cNvSpPr/>
            <p:nvPr/>
          </p:nvSpPr>
          <p:spPr>
            <a:xfrm rot="3331772" flipH="1">
              <a:off x="7767321" y="694060"/>
              <a:ext cx="284431" cy="291566"/>
            </a:xfrm>
            <a:custGeom>
              <a:avLst/>
              <a:gdLst/>
              <a:ahLst/>
              <a:cxnLst/>
              <a:rect l="l" t="t" r="r" b="b"/>
              <a:pathLst>
                <a:path w="4265" h="4372" extrusionOk="0">
                  <a:moveTo>
                    <a:pt x="3942" y="1637"/>
                  </a:moveTo>
                  <a:cubicBezTo>
                    <a:pt x="3446" y="151"/>
                    <a:pt x="1401" y="0"/>
                    <a:pt x="690" y="1400"/>
                  </a:cubicBezTo>
                  <a:cubicBezTo>
                    <a:pt x="1" y="2800"/>
                    <a:pt x="1336" y="4372"/>
                    <a:pt x="2843" y="3876"/>
                  </a:cubicBezTo>
                  <a:cubicBezTo>
                    <a:pt x="3748" y="3553"/>
                    <a:pt x="4265" y="2563"/>
                    <a:pt x="3942" y="1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8" name="Google Shape;13998;p41"/>
            <p:cNvSpPr/>
            <p:nvPr/>
          </p:nvSpPr>
          <p:spPr>
            <a:xfrm rot="3331772" flipH="1">
              <a:off x="7749472" y="687662"/>
              <a:ext cx="277295" cy="290166"/>
            </a:xfrm>
            <a:custGeom>
              <a:avLst/>
              <a:gdLst/>
              <a:ahLst/>
              <a:cxnLst/>
              <a:rect l="l" t="t" r="r" b="b"/>
              <a:pathLst>
                <a:path w="4158" h="4351" extrusionOk="0">
                  <a:moveTo>
                    <a:pt x="3640" y="1422"/>
                  </a:moveTo>
                  <a:cubicBezTo>
                    <a:pt x="3511" y="1056"/>
                    <a:pt x="3274" y="754"/>
                    <a:pt x="2973" y="539"/>
                  </a:cubicBezTo>
                  <a:cubicBezTo>
                    <a:pt x="2154" y="1"/>
                    <a:pt x="1056" y="237"/>
                    <a:pt x="518" y="1056"/>
                  </a:cubicBezTo>
                  <a:cubicBezTo>
                    <a:pt x="1" y="1874"/>
                    <a:pt x="216" y="2972"/>
                    <a:pt x="1035" y="3489"/>
                  </a:cubicBezTo>
                  <a:cubicBezTo>
                    <a:pt x="2434" y="4351"/>
                    <a:pt x="4157" y="2994"/>
                    <a:pt x="3640" y="14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9" name="Google Shape;13999;p41"/>
            <p:cNvSpPr/>
            <p:nvPr/>
          </p:nvSpPr>
          <p:spPr>
            <a:xfrm rot="3331772" flipH="1">
              <a:off x="8774554" y="1149893"/>
              <a:ext cx="527114" cy="528581"/>
            </a:xfrm>
            <a:custGeom>
              <a:avLst/>
              <a:gdLst/>
              <a:ahLst/>
              <a:cxnLst/>
              <a:rect l="l" t="t" r="r" b="b"/>
              <a:pathLst>
                <a:path w="7904" h="7926" extrusionOk="0">
                  <a:moveTo>
                    <a:pt x="3166" y="453"/>
                  </a:moveTo>
                  <a:cubicBezTo>
                    <a:pt x="5104" y="1"/>
                    <a:pt x="7042" y="1228"/>
                    <a:pt x="7472" y="3167"/>
                  </a:cubicBezTo>
                  <a:cubicBezTo>
                    <a:pt x="7903" y="5105"/>
                    <a:pt x="6697" y="7043"/>
                    <a:pt x="4759" y="7473"/>
                  </a:cubicBezTo>
                  <a:cubicBezTo>
                    <a:pt x="2800" y="7926"/>
                    <a:pt x="883" y="6698"/>
                    <a:pt x="452" y="4760"/>
                  </a:cubicBezTo>
                  <a:cubicBezTo>
                    <a:pt x="0" y="2822"/>
                    <a:pt x="1228" y="884"/>
                    <a:pt x="3166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41"/>
            <p:cNvSpPr/>
            <p:nvPr/>
          </p:nvSpPr>
          <p:spPr>
            <a:xfrm rot="3331772" flipH="1">
              <a:off x="8770383" y="1172151"/>
              <a:ext cx="499838" cy="475429"/>
            </a:xfrm>
            <a:custGeom>
              <a:avLst/>
              <a:gdLst/>
              <a:ahLst/>
              <a:cxnLst/>
              <a:rect l="l" t="t" r="r" b="b"/>
              <a:pathLst>
                <a:path w="7495" h="7129" extrusionOk="0">
                  <a:moveTo>
                    <a:pt x="6224" y="969"/>
                  </a:moveTo>
                  <a:cubicBezTo>
                    <a:pt x="6633" y="1422"/>
                    <a:pt x="6913" y="1982"/>
                    <a:pt x="7063" y="2585"/>
                  </a:cubicBezTo>
                  <a:cubicBezTo>
                    <a:pt x="7494" y="4523"/>
                    <a:pt x="6267" y="6461"/>
                    <a:pt x="4329" y="6891"/>
                  </a:cubicBezTo>
                  <a:cubicBezTo>
                    <a:pt x="3252" y="7128"/>
                    <a:pt x="2132" y="6870"/>
                    <a:pt x="1271" y="6181"/>
                  </a:cubicBezTo>
                  <a:cubicBezTo>
                    <a:pt x="862" y="5707"/>
                    <a:pt x="560" y="5147"/>
                    <a:pt x="431" y="4566"/>
                  </a:cubicBezTo>
                  <a:cubicBezTo>
                    <a:pt x="0" y="2606"/>
                    <a:pt x="1206" y="690"/>
                    <a:pt x="3144" y="259"/>
                  </a:cubicBezTo>
                  <a:cubicBezTo>
                    <a:pt x="4221" y="0"/>
                    <a:pt x="5362" y="280"/>
                    <a:pt x="6224" y="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41"/>
            <p:cNvSpPr/>
            <p:nvPr/>
          </p:nvSpPr>
          <p:spPr>
            <a:xfrm rot="3331772" flipH="1">
              <a:off x="8856178" y="1246629"/>
              <a:ext cx="304504" cy="304504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1831" y="259"/>
                  </a:moveTo>
                  <a:cubicBezTo>
                    <a:pt x="2951" y="1"/>
                    <a:pt x="4070" y="690"/>
                    <a:pt x="4329" y="1831"/>
                  </a:cubicBezTo>
                  <a:cubicBezTo>
                    <a:pt x="4566" y="2951"/>
                    <a:pt x="3877" y="4049"/>
                    <a:pt x="2735" y="4307"/>
                  </a:cubicBezTo>
                  <a:cubicBezTo>
                    <a:pt x="1615" y="4566"/>
                    <a:pt x="517" y="3855"/>
                    <a:pt x="259" y="2735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41"/>
            <p:cNvSpPr/>
            <p:nvPr/>
          </p:nvSpPr>
          <p:spPr>
            <a:xfrm rot="3331772" flipH="1">
              <a:off x="8885173" y="1261957"/>
              <a:ext cx="305905" cy="304504"/>
            </a:xfrm>
            <a:custGeom>
              <a:avLst/>
              <a:gdLst/>
              <a:ahLst/>
              <a:cxnLst/>
              <a:rect l="l" t="t" r="r" b="b"/>
              <a:pathLst>
                <a:path w="4587" h="4566" extrusionOk="0">
                  <a:moveTo>
                    <a:pt x="1831" y="259"/>
                  </a:moveTo>
                  <a:cubicBezTo>
                    <a:pt x="2950" y="1"/>
                    <a:pt x="4070" y="711"/>
                    <a:pt x="4329" y="1831"/>
                  </a:cubicBezTo>
                  <a:cubicBezTo>
                    <a:pt x="4587" y="2951"/>
                    <a:pt x="3876" y="4071"/>
                    <a:pt x="2757" y="4308"/>
                  </a:cubicBezTo>
                  <a:cubicBezTo>
                    <a:pt x="1637" y="4566"/>
                    <a:pt x="517" y="3855"/>
                    <a:pt x="259" y="2736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41"/>
            <p:cNvSpPr/>
            <p:nvPr/>
          </p:nvSpPr>
          <p:spPr>
            <a:xfrm rot="3331772" flipH="1">
              <a:off x="8883748" y="1274666"/>
              <a:ext cx="271426" cy="262890"/>
            </a:xfrm>
            <a:custGeom>
              <a:avLst/>
              <a:gdLst/>
              <a:ahLst/>
              <a:cxnLst/>
              <a:rect l="l" t="t" r="r" b="b"/>
              <a:pathLst>
                <a:path w="4070" h="3942" extrusionOk="0">
                  <a:moveTo>
                    <a:pt x="3122" y="216"/>
                  </a:moveTo>
                  <a:cubicBezTo>
                    <a:pt x="3467" y="496"/>
                    <a:pt x="3725" y="905"/>
                    <a:pt x="3812" y="1357"/>
                  </a:cubicBezTo>
                  <a:cubicBezTo>
                    <a:pt x="4070" y="2477"/>
                    <a:pt x="3359" y="3597"/>
                    <a:pt x="2240" y="3834"/>
                  </a:cubicBezTo>
                  <a:cubicBezTo>
                    <a:pt x="1809" y="3941"/>
                    <a:pt x="1357" y="3898"/>
                    <a:pt x="948" y="3704"/>
                  </a:cubicBezTo>
                  <a:cubicBezTo>
                    <a:pt x="581" y="3403"/>
                    <a:pt x="345" y="3015"/>
                    <a:pt x="237" y="2563"/>
                  </a:cubicBezTo>
                  <a:cubicBezTo>
                    <a:pt x="0" y="1443"/>
                    <a:pt x="689" y="345"/>
                    <a:pt x="1809" y="87"/>
                  </a:cubicBezTo>
                  <a:cubicBezTo>
                    <a:pt x="2240" y="0"/>
                    <a:pt x="2713" y="43"/>
                    <a:pt x="3122" y="21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4" name="Google Shape;14004;p41"/>
            <p:cNvSpPr/>
            <p:nvPr/>
          </p:nvSpPr>
          <p:spPr>
            <a:xfrm rot="3331772" flipH="1">
              <a:off x="8907416" y="1287899"/>
              <a:ext cx="251353" cy="245617"/>
            </a:xfrm>
            <a:custGeom>
              <a:avLst/>
              <a:gdLst/>
              <a:ahLst/>
              <a:cxnLst/>
              <a:rect l="l" t="t" r="r" b="b"/>
              <a:pathLst>
                <a:path w="3769" h="3683" extrusionOk="0">
                  <a:moveTo>
                    <a:pt x="754" y="3510"/>
                  </a:moveTo>
                  <a:cubicBezTo>
                    <a:pt x="496" y="3252"/>
                    <a:pt x="324" y="2929"/>
                    <a:pt x="259" y="2563"/>
                  </a:cubicBezTo>
                  <a:cubicBezTo>
                    <a:pt x="0" y="1443"/>
                    <a:pt x="711" y="345"/>
                    <a:pt x="1831" y="87"/>
                  </a:cubicBezTo>
                  <a:cubicBezTo>
                    <a:pt x="2240" y="0"/>
                    <a:pt x="2649" y="22"/>
                    <a:pt x="3037" y="173"/>
                  </a:cubicBezTo>
                  <a:cubicBezTo>
                    <a:pt x="3274" y="453"/>
                    <a:pt x="3446" y="776"/>
                    <a:pt x="3511" y="1120"/>
                  </a:cubicBezTo>
                  <a:cubicBezTo>
                    <a:pt x="3769" y="2240"/>
                    <a:pt x="3058" y="3338"/>
                    <a:pt x="1939" y="3597"/>
                  </a:cubicBezTo>
                  <a:cubicBezTo>
                    <a:pt x="1551" y="3683"/>
                    <a:pt x="1120" y="3640"/>
                    <a:pt x="754" y="351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5" name="Google Shape;14005;p41"/>
            <p:cNvSpPr/>
            <p:nvPr/>
          </p:nvSpPr>
          <p:spPr>
            <a:xfrm rot="3331772" flipH="1">
              <a:off x="8069427" y="802729"/>
              <a:ext cx="406539" cy="406472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2219" y="453"/>
                  </a:moveTo>
                  <a:cubicBezTo>
                    <a:pt x="3662" y="0"/>
                    <a:pt x="5191" y="797"/>
                    <a:pt x="5643" y="2219"/>
                  </a:cubicBezTo>
                  <a:cubicBezTo>
                    <a:pt x="6095" y="3661"/>
                    <a:pt x="5320" y="5190"/>
                    <a:pt x="3877" y="5642"/>
                  </a:cubicBezTo>
                  <a:cubicBezTo>
                    <a:pt x="2434" y="6095"/>
                    <a:pt x="905" y="5319"/>
                    <a:pt x="453" y="3877"/>
                  </a:cubicBezTo>
                  <a:cubicBezTo>
                    <a:pt x="1" y="2434"/>
                    <a:pt x="776" y="905"/>
                    <a:pt x="2219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6" name="Google Shape;14006;p41"/>
            <p:cNvSpPr/>
            <p:nvPr/>
          </p:nvSpPr>
          <p:spPr>
            <a:xfrm rot="3331772" flipH="1">
              <a:off x="8067008" y="820259"/>
              <a:ext cx="384998" cy="363391"/>
            </a:xfrm>
            <a:custGeom>
              <a:avLst/>
              <a:gdLst/>
              <a:ahLst/>
              <a:cxnLst/>
              <a:rect l="l" t="t" r="r" b="b"/>
              <a:pathLst>
                <a:path w="5773" h="5449" extrusionOk="0">
                  <a:moveTo>
                    <a:pt x="4588" y="604"/>
                  </a:moveTo>
                  <a:cubicBezTo>
                    <a:pt x="4932" y="927"/>
                    <a:pt x="5191" y="1336"/>
                    <a:pt x="5320" y="1767"/>
                  </a:cubicBezTo>
                  <a:cubicBezTo>
                    <a:pt x="5772" y="3209"/>
                    <a:pt x="4997" y="4738"/>
                    <a:pt x="3554" y="5190"/>
                  </a:cubicBezTo>
                  <a:cubicBezTo>
                    <a:pt x="2757" y="5449"/>
                    <a:pt x="1874" y="5320"/>
                    <a:pt x="1185" y="4846"/>
                  </a:cubicBezTo>
                  <a:cubicBezTo>
                    <a:pt x="841" y="4523"/>
                    <a:pt x="582" y="4114"/>
                    <a:pt x="453" y="3683"/>
                  </a:cubicBezTo>
                  <a:cubicBezTo>
                    <a:pt x="1" y="2240"/>
                    <a:pt x="798" y="711"/>
                    <a:pt x="2219" y="259"/>
                  </a:cubicBezTo>
                  <a:cubicBezTo>
                    <a:pt x="3016" y="1"/>
                    <a:pt x="3899" y="130"/>
                    <a:pt x="4588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7" name="Google Shape;14007;p41"/>
            <p:cNvSpPr/>
            <p:nvPr/>
          </p:nvSpPr>
          <p:spPr>
            <a:xfrm rot="3331772" flipH="1">
              <a:off x="8133193" y="873591"/>
              <a:ext cx="235614" cy="237014"/>
            </a:xfrm>
            <a:custGeom>
              <a:avLst/>
              <a:gdLst/>
              <a:ahLst/>
              <a:cxnLst/>
              <a:rect l="l" t="t" r="r" b="b"/>
              <a:pathLst>
                <a:path w="3533" h="3554" extrusionOk="0">
                  <a:moveTo>
                    <a:pt x="1292" y="281"/>
                  </a:moveTo>
                  <a:cubicBezTo>
                    <a:pt x="2111" y="1"/>
                    <a:pt x="2994" y="475"/>
                    <a:pt x="3274" y="1293"/>
                  </a:cubicBezTo>
                  <a:cubicBezTo>
                    <a:pt x="3532" y="2133"/>
                    <a:pt x="3080" y="3016"/>
                    <a:pt x="2240" y="3274"/>
                  </a:cubicBezTo>
                  <a:cubicBezTo>
                    <a:pt x="1400" y="3554"/>
                    <a:pt x="517" y="3080"/>
                    <a:pt x="259" y="2262"/>
                  </a:cubicBezTo>
                  <a:cubicBezTo>
                    <a:pt x="0" y="1422"/>
                    <a:pt x="453" y="539"/>
                    <a:pt x="1292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8" name="Google Shape;14008;p41"/>
            <p:cNvSpPr/>
            <p:nvPr/>
          </p:nvSpPr>
          <p:spPr>
            <a:xfrm rot="3331772" flipH="1">
              <a:off x="8153582" y="888572"/>
              <a:ext cx="237014" cy="235614"/>
            </a:xfrm>
            <a:custGeom>
              <a:avLst/>
              <a:gdLst/>
              <a:ahLst/>
              <a:cxnLst/>
              <a:rect l="l" t="t" r="r" b="b"/>
              <a:pathLst>
                <a:path w="3554" h="3533" extrusionOk="0">
                  <a:moveTo>
                    <a:pt x="1292" y="259"/>
                  </a:moveTo>
                  <a:cubicBezTo>
                    <a:pt x="2132" y="1"/>
                    <a:pt x="3015" y="453"/>
                    <a:pt x="3274" y="1271"/>
                  </a:cubicBezTo>
                  <a:cubicBezTo>
                    <a:pt x="3553" y="2111"/>
                    <a:pt x="3080" y="2994"/>
                    <a:pt x="2261" y="3252"/>
                  </a:cubicBezTo>
                  <a:cubicBezTo>
                    <a:pt x="1422" y="3532"/>
                    <a:pt x="539" y="3058"/>
                    <a:pt x="280" y="2240"/>
                  </a:cubicBezTo>
                  <a:cubicBezTo>
                    <a:pt x="0" y="1400"/>
                    <a:pt x="474" y="517"/>
                    <a:pt x="1292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9" name="Google Shape;14009;p41"/>
            <p:cNvSpPr/>
            <p:nvPr/>
          </p:nvSpPr>
          <p:spPr>
            <a:xfrm rot="3331772" flipH="1">
              <a:off x="8154453" y="898451"/>
              <a:ext cx="211206" cy="201069"/>
            </a:xfrm>
            <a:custGeom>
              <a:avLst/>
              <a:gdLst/>
              <a:ahLst/>
              <a:cxnLst/>
              <a:rect l="l" t="t" r="r" b="b"/>
              <a:pathLst>
                <a:path w="3167" h="3015" extrusionOk="0">
                  <a:moveTo>
                    <a:pt x="2305" y="129"/>
                  </a:moveTo>
                  <a:cubicBezTo>
                    <a:pt x="2585" y="323"/>
                    <a:pt x="2779" y="603"/>
                    <a:pt x="2887" y="926"/>
                  </a:cubicBezTo>
                  <a:cubicBezTo>
                    <a:pt x="3166" y="1766"/>
                    <a:pt x="2693" y="2649"/>
                    <a:pt x="1874" y="2907"/>
                  </a:cubicBezTo>
                  <a:cubicBezTo>
                    <a:pt x="1551" y="3015"/>
                    <a:pt x="1185" y="3015"/>
                    <a:pt x="862" y="2907"/>
                  </a:cubicBezTo>
                  <a:cubicBezTo>
                    <a:pt x="582" y="2692"/>
                    <a:pt x="389" y="2412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616" y="0"/>
                    <a:pt x="1982" y="0"/>
                    <a:pt x="2305" y="12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0" name="Google Shape;14010;p41"/>
            <p:cNvSpPr/>
            <p:nvPr/>
          </p:nvSpPr>
          <p:spPr>
            <a:xfrm rot="3331772" flipH="1">
              <a:off x="8172654" y="908033"/>
              <a:ext cx="194000" cy="189598"/>
            </a:xfrm>
            <a:custGeom>
              <a:avLst/>
              <a:gdLst/>
              <a:ahLst/>
              <a:cxnLst/>
              <a:rect l="l" t="t" r="r" b="b"/>
              <a:pathLst>
                <a:path w="2909" h="2843" extrusionOk="0">
                  <a:moveTo>
                    <a:pt x="712" y="2778"/>
                  </a:moveTo>
                  <a:cubicBezTo>
                    <a:pt x="496" y="2584"/>
                    <a:pt x="367" y="2347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594" y="22"/>
                    <a:pt x="1918" y="0"/>
                    <a:pt x="2219" y="86"/>
                  </a:cubicBezTo>
                  <a:cubicBezTo>
                    <a:pt x="2413" y="280"/>
                    <a:pt x="2564" y="517"/>
                    <a:pt x="2650" y="775"/>
                  </a:cubicBezTo>
                  <a:cubicBezTo>
                    <a:pt x="2908" y="1615"/>
                    <a:pt x="2456" y="2498"/>
                    <a:pt x="1616" y="2756"/>
                  </a:cubicBezTo>
                  <a:cubicBezTo>
                    <a:pt x="1315" y="2843"/>
                    <a:pt x="1013" y="2843"/>
                    <a:pt x="712" y="275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1" name="Google Shape;14011;p41"/>
            <p:cNvSpPr/>
            <p:nvPr/>
          </p:nvSpPr>
          <p:spPr>
            <a:xfrm rot="3331772" flipH="1">
              <a:off x="7807881" y="746340"/>
              <a:ext cx="165257" cy="169525"/>
            </a:xfrm>
            <a:custGeom>
              <a:avLst/>
              <a:gdLst/>
              <a:ahLst/>
              <a:cxnLst/>
              <a:rect l="l" t="t" r="r" b="b"/>
              <a:pathLst>
                <a:path w="2478" h="2542" extrusionOk="0">
                  <a:moveTo>
                    <a:pt x="2305" y="948"/>
                  </a:moveTo>
                  <a:cubicBezTo>
                    <a:pt x="2003" y="87"/>
                    <a:pt x="819" y="1"/>
                    <a:pt x="410" y="819"/>
                  </a:cubicBezTo>
                  <a:cubicBezTo>
                    <a:pt x="1" y="1638"/>
                    <a:pt x="776" y="2542"/>
                    <a:pt x="1659" y="2241"/>
                  </a:cubicBezTo>
                  <a:cubicBezTo>
                    <a:pt x="2197" y="2068"/>
                    <a:pt x="2477" y="1487"/>
                    <a:pt x="2305" y="94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2" name="Google Shape;14012;p41"/>
            <p:cNvSpPr/>
            <p:nvPr/>
          </p:nvSpPr>
          <p:spPr>
            <a:xfrm rot="3331772" flipH="1">
              <a:off x="7824901" y="752845"/>
              <a:ext cx="165190" cy="168057"/>
            </a:xfrm>
            <a:custGeom>
              <a:avLst/>
              <a:gdLst/>
              <a:ahLst/>
              <a:cxnLst/>
              <a:rect l="l" t="t" r="r" b="b"/>
              <a:pathLst>
                <a:path w="2477" h="2520" extrusionOk="0">
                  <a:moveTo>
                    <a:pt x="2305" y="948"/>
                  </a:moveTo>
                  <a:cubicBezTo>
                    <a:pt x="2003" y="86"/>
                    <a:pt x="819" y="0"/>
                    <a:pt x="410" y="797"/>
                  </a:cubicBezTo>
                  <a:cubicBezTo>
                    <a:pt x="0" y="1615"/>
                    <a:pt x="776" y="2520"/>
                    <a:pt x="1659" y="2240"/>
                  </a:cubicBezTo>
                  <a:cubicBezTo>
                    <a:pt x="2175" y="2068"/>
                    <a:pt x="2477" y="1486"/>
                    <a:pt x="2305" y="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3" name="Google Shape;14013;p41"/>
            <p:cNvSpPr/>
            <p:nvPr/>
          </p:nvSpPr>
          <p:spPr>
            <a:xfrm rot="3331772" flipH="1">
              <a:off x="7187503" y="401006"/>
              <a:ext cx="393601" cy="410740"/>
            </a:xfrm>
            <a:custGeom>
              <a:avLst/>
              <a:gdLst/>
              <a:ahLst/>
              <a:cxnLst/>
              <a:rect l="l" t="t" r="r" b="b"/>
              <a:pathLst>
                <a:path w="5902" h="6159" extrusionOk="0">
                  <a:moveTo>
                    <a:pt x="4092" y="5276"/>
                  </a:moveTo>
                  <a:cubicBezTo>
                    <a:pt x="2068" y="6159"/>
                    <a:pt x="1" y="4178"/>
                    <a:pt x="798" y="2110"/>
                  </a:cubicBezTo>
                  <a:cubicBezTo>
                    <a:pt x="1573" y="65"/>
                    <a:pt x="4458" y="0"/>
                    <a:pt x="5363" y="2003"/>
                  </a:cubicBezTo>
                  <a:cubicBezTo>
                    <a:pt x="5901" y="3252"/>
                    <a:pt x="5341" y="4716"/>
                    <a:pt x="4092" y="52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4" name="Google Shape;14014;p41"/>
            <p:cNvSpPr/>
            <p:nvPr/>
          </p:nvSpPr>
          <p:spPr>
            <a:xfrm rot="3331772" flipH="1">
              <a:off x="7241965" y="454739"/>
              <a:ext cx="285831" cy="297302"/>
            </a:xfrm>
            <a:custGeom>
              <a:avLst/>
              <a:gdLst/>
              <a:ahLst/>
              <a:cxnLst/>
              <a:rect l="l" t="t" r="r" b="b"/>
              <a:pathLst>
                <a:path w="4286" h="4458" extrusionOk="0">
                  <a:moveTo>
                    <a:pt x="2972" y="3812"/>
                  </a:moveTo>
                  <a:cubicBezTo>
                    <a:pt x="1530" y="4458"/>
                    <a:pt x="1" y="3015"/>
                    <a:pt x="582" y="1529"/>
                  </a:cubicBezTo>
                  <a:cubicBezTo>
                    <a:pt x="1163" y="43"/>
                    <a:pt x="3252" y="0"/>
                    <a:pt x="3898" y="1465"/>
                  </a:cubicBezTo>
                  <a:cubicBezTo>
                    <a:pt x="4286" y="2369"/>
                    <a:pt x="3877" y="3424"/>
                    <a:pt x="2972" y="3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5" name="Google Shape;14015;p41"/>
            <p:cNvSpPr/>
            <p:nvPr/>
          </p:nvSpPr>
          <p:spPr>
            <a:xfrm rot="3331772" flipH="1">
              <a:off x="7248660" y="451364"/>
              <a:ext cx="305971" cy="284431"/>
            </a:xfrm>
            <a:custGeom>
              <a:avLst/>
              <a:gdLst/>
              <a:ahLst/>
              <a:cxnLst/>
              <a:rect l="l" t="t" r="r" b="b"/>
              <a:pathLst>
                <a:path w="4588" h="4265" extrusionOk="0">
                  <a:moveTo>
                    <a:pt x="3144" y="4006"/>
                  </a:moveTo>
                  <a:cubicBezTo>
                    <a:pt x="2584" y="4264"/>
                    <a:pt x="1938" y="4200"/>
                    <a:pt x="1422" y="3855"/>
                  </a:cubicBezTo>
                  <a:cubicBezTo>
                    <a:pt x="0" y="2305"/>
                    <a:pt x="1960" y="1"/>
                    <a:pt x="3726" y="1142"/>
                  </a:cubicBezTo>
                  <a:cubicBezTo>
                    <a:pt x="4587" y="2046"/>
                    <a:pt x="4286" y="3532"/>
                    <a:pt x="3144" y="402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6" name="Google Shape;14016;p41"/>
            <p:cNvSpPr/>
            <p:nvPr/>
          </p:nvSpPr>
          <p:spPr>
            <a:xfrm rot="3331772" flipH="1">
              <a:off x="7282561" y="501150"/>
              <a:ext cx="160922" cy="183930"/>
            </a:xfrm>
            <a:custGeom>
              <a:avLst/>
              <a:gdLst/>
              <a:ahLst/>
              <a:cxnLst/>
              <a:rect l="l" t="t" r="r" b="b"/>
              <a:pathLst>
                <a:path w="2413" h="2758" extrusionOk="0">
                  <a:moveTo>
                    <a:pt x="2176" y="1271"/>
                  </a:moveTo>
                  <a:cubicBezTo>
                    <a:pt x="2046" y="2327"/>
                    <a:pt x="754" y="2757"/>
                    <a:pt x="1" y="2004"/>
                  </a:cubicBezTo>
                  <a:cubicBezTo>
                    <a:pt x="151" y="2090"/>
                    <a:pt x="324" y="2133"/>
                    <a:pt x="496" y="2154"/>
                  </a:cubicBezTo>
                  <a:cubicBezTo>
                    <a:pt x="1702" y="2327"/>
                    <a:pt x="2412" y="862"/>
                    <a:pt x="1573" y="1"/>
                  </a:cubicBezTo>
                  <a:cubicBezTo>
                    <a:pt x="2003" y="259"/>
                    <a:pt x="2240" y="755"/>
                    <a:pt x="2176" y="1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7" name="Google Shape;14017;p41"/>
          <p:cNvGrpSpPr/>
          <p:nvPr/>
        </p:nvGrpSpPr>
        <p:grpSpPr>
          <a:xfrm>
            <a:off x="2839255" y="2390874"/>
            <a:ext cx="3465494" cy="2752637"/>
            <a:chOff x="2839255" y="2390874"/>
            <a:chExt cx="3465494" cy="2752637"/>
          </a:xfrm>
        </p:grpSpPr>
        <p:grpSp>
          <p:nvGrpSpPr>
            <p:cNvPr id="14018" name="Google Shape;14018;p41"/>
            <p:cNvGrpSpPr/>
            <p:nvPr/>
          </p:nvGrpSpPr>
          <p:grpSpPr>
            <a:xfrm>
              <a:off x="2839255" y="2390874"/>
              <a:ext cx="3465494" cy="2752637"/>
              <a:chOff x="4324350" y="1015074"/>
              <a:chExt cx="4244848" cy="3371676"/>
            </a:xfrm>
          </p:grpSpPr>
          <p:sp>
            <p:nvSpPr>
              <p:cNvPr id="14019" name="Google Shape;14019;p41"/>
              <p:cNvSpPr/>
              <p:nvPr/>
            </p:nvSpPr>
            <p:spPr>
              <a:xfrm>
                <a:off x="4779240" y="1066378"/>
                <a:ext cx="3338762" cy="2850724"/>
              </a:xfrm>
              <a:custGeom>
                <a:avLst/>
                <a:gdLst/>
                <a:ahLst/>
                <a:cxnLst/>
                <a:rect l="l" t="t" r="r" b="b"/>
                <a:pathLst>
                  <a:path w="33645" h="28727" extrusionOk="0">
                    <a:moveTo>
                      <a:pt x="8763" y="1"/>
                    </a:moveTo>
                    <a:lnTo>
                      <a:pt x="7469" y="1332"/>
                    </a:lnTo>
                    <a:lnTo>
                      <a:pt x="6545" y="407"/>
                    </a:lnTo>
                    <a:lnTo>
                      <a:pt x="1" y="6877"/>
                    </a:lnTo>
                    <a:lnTo>
                      <a:pt x="1923" y="8763"/>
                    </a:lnTo>
                    <a:lnTo>
                      <a:pt x="7099" y="3587"/>
                    </a:lnTo>
                    <a:lnTo>
                      <a:pt x="14198" y="10722"/>
                    </a:lnTo>
                    <a:lnTo>
                      <a:pt x="13384" y="10722"/>
                    </a:lnTo>
                    <a:lnTo>
                      <a:pt x="13384" y="23181"/>
                    </a:lnTo>
                    <a:lnTo>
                      <a:pt x="8948" y="23181"/>
                    </a:lnTo>
                    <a:cubicBezTo>
                      <a:pt x="5879" y="23181"/>
                      <a:pt x="3402" y="25658"/>
                      <a:pt x="3402" y="28727"/>
                    </a:cubicBezTo>
                    <a:lnTo>
                      <a:pt x="30317" y="28727"/>
                    </a:lnTo>
                    <a:cubicBezTo>
                      <a:pt x="30317" y="25658"/>
                      <a:pt x="27840" y="23181"/>
                      <a:pt x="24771" y="23181"/>
                    </a:cubicBezTo>
                    <a:lnTo>
                      <a:pt x="20335" y="23181"/>
                    </a:lnTo>
                    <a:lnTo>
                      <a:pt x="20335" y="10722"/>
                    </a:lnTo>
                    <a:lnTo>
                      <a:pt x="19484" y="10722"/>
                    </a:lnTo>
                    <a:lnTo>
                      <a:pt x="26583" y="3587"/>
                    </a:lnTo>
                    <a:lnTo>
                      <a:pt x="31759" y="8800"/>
                    </a:lnTo>
                    <a:lnTo>
                      <a:pt x="33644" y="6914"/>
                    </a:lnTo>
                    <a:lnTo>
                      <a:pt x="27137" y="370"/>
                    </a:lnTo>
                    <a:lnTo>
                      <a:pt x="26213" y="1295"/>
                    </a:lnTo>
                    <a:lnTo>
                      <a:pt x="24882" y="1"/>
                    </a:lnTo>
                    <a:lnTo>
                      <a:pt x="16822" y="8060"/>
                    </a:lnTo>
                    <a:lnTo>
                      <a:pt x="8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41"/>
              <p:cNvSpPr/>
              <p:nvPr/>
            </p:nvSpPr>
            <p:spPr>
              <a:xfrm>
                <a:off x="7846371" y="1664360"/>
                <a:ext cx="271606" cy="271606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737" extrusionOk="0">
                    <a:moveTo>
                      <a:pt x="1775" y="1"/>
                    </a:moveTo>
                    <a:cubicBezTo>
                      <a:pt x="814" y="1"/>
                      <a:pt x="0" y="814"/>
                      <a:pt x="0" y="1812"/>
                    </a:cubicBezTo>
                    <a:lnTo>
                      <a:pt x="0" y="1886"/>
                    </a:lnTo>
                    <a:lnTo>
                      <a:pt x="851" y="2737"/>
                    </a:lnTo>
                    <a:lnTo>
                      <a:pt x="2736" y="851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41"/>
              <p:cNvSpPr/>
              <p:nvPr/>
            </p:nvSpPr>
            <p:spPr>
              <a:xfrm>
                <a:off x="4775568" y="1664360"/>
                <a:ext cx="271606" cy="271606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737" extrusionOk="0">
                    <a:moveTo>
                      <a:pt x="851" y="1"/>
                    </a:moveTo>
                    <a:lnTo>
                      <a:pt x="1" y="851"/>
                    </a:lnTo>
                    <a:lnTo>
                      <a:pt x="1886" y="2737"/>
                    </a:lnTo>
                    <a:lnTo>
                      <a:pt x="2737" y="1886"/>
                    </a:lnTo>
                    <a:lnTo>
                      <a:pt x="2737" y="1812"/>
                    </a:lnTo>
                    <a:cubicBezTo>
                      <a:pt x="2737" y="814"/>
                      <a:pt x="1960" y="1"/>
                      <a:pt x="962" y="1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41"/>
              <p:cNvSpPr/>
              <p:nvPr/>
            </p:nvSpPr>
            <p:spPr>
              <a:xfrm>
                <a:off x="5289204" y="1066378"/>
                <a:ext cx="458763" cy="363299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61" extrusionOk="0">
                    <a:moveTo>
                      <a:pt x="3624" y="1"/>
                    </a:moveTo>
                    <a:lnTo>
                      <a:pt x="2330" y="1332"/>
                    </a:lnTo>
                    <a:lnTo>
                      <a:pt x="1406" y="407"/>
                    </a:lnTo>
                    <a:lnTo>
                      <a:pt x="1" y="1701"/>
                    </a:lnTo>
                    <a:cubicBezTo>
                      <a:pt x="149" y="2663"/>
                      <a:pt x="925" y="3439"/>
                      <a:pt x="1886" y="3587"/>
                    </a:cubicBezTo>
                    <a:lnTo>
                      <a:pt x="1923" y="3587"/>
                    </a:lnTo>
                    <a:lnTo>
                      <a:pt x="1960" y="3624"/>
                    </a:lnTo>
                    <a:cubicBezTo>
                      <a:pt x="2071" y="3624"/>
                      <a:pt x="2182" y="3624"/>
                      <a:pt x="2293" y="3661"/>
                    </a:cubicBezTo>
                    <a:cubicBezTo>
                      <a:pt x="3587" y="3661"/>
                      <a:pt x="4622" y="2626"/>
                      <a:pt x="4622" y="1332"/>
                    </a:cubicBezTo>
                    <a:cubicBezTo>
                      <a:pt x="4622" y="1221"/>
                      <a:pt x="4585" y="1110"/>
                      <a:pt x="4585" y="999"/>
                    </a:cubicBezTo>
                    <a:lnTo>
                      <a:pt x="3624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41"/>
              <p:cNvSpPr/>
              <p:nvPr/>
            </p:nvSpPr>
            <p:spPr>
              <a:xfrm>
                <a:off x="7149251" y="1066378"/>
                <a:ext cx="451420" cy="359628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3624" extrusionOk="0">
                    <a:moveTo>
                      <a:pt x="999" y="1"/>
                    </a:moveTo>
                    <a:lnTo>
                      <a:pt x="1" y="962"/>
                    </a:lnTo>
                    <a:cubicBezTo>
                      <a:pt x="1" y="1073"/>
                      <a:pt x="1" y="1221"/>
                      <a:pt x="1" y="1332"/>
                    </a:cubicBezTo>
                    <a:cubicBezTo>
                      <a:pt x="1" y="2589"/>
                      <a:pt x="999" y="3624"/>
                      <a:pt x="2293" y="3624"/>
                    </a:cubicBezTo>
                    <a:cubicBezTo>
                      <a:pt x="2404" y="3624"/>
                      <a:pt x="2515" y="3624"/>
                      <a:pt x="2626" y="3587"/>
                    </a:cubicBezTo>
                    <a:lnTo>
                      <a:pt x="2663" y="3550"/>
                    </a:lnTo>
                    <a:lnTo>
                      <a:pt x="2663" y="3587"/>
                    </a:lnTo>
                    <a:cubicBezTo>
                      <a:pt x="3624" y="3439"/>
                      <a:pt x="4400" y="2663"/>
                      <a:pt x="4548" y="1701"/>
                    </a:cubicBezTo>
                    <a:lnTo>
                      <a:pt x="3254" y="370"/>
                    </a:lnTo>
                    <a:lnTo>
                      <a:pt x="2330" y="1295"/>
                    </a:lnTo>
                    <a:lnTo>
                      <a:pt x="999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41"/>
              <p:cNvSpPr/>
              <p:nvPr/>
            </p:nvSpPr>
            <p:spPr>
              <a:xfrm>
                <a:off x="7607911" y="1785425"/>
                <a:ext cx="473351" cy="601860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6065" extrusionOk="0">
                    <a:moveTo>
                      <a:pt x="3623" y="1"/>
                    </a:moveTo>
                    <a:lnTo>
                      <a:pt x="0" y="3624"/>
                    </a:lnTo>
                    <a:lnTo>
                      <a:pt x="2440" y="6064"/>
                    </a:lnTo>
                    <a:lnTo>
                      <a:pt x="3549" y="4955"/>
                    </a:lnTo>
                    <a:lnTo>
                      <a:pt x="2255" y="3624"/>
                    </a:lnTo>
                    <a:lnTo>
                      <a:pt x="4769" y="1147"/>
                    </a:lnTo>
                    <a:lnTo>
                      <a:pt x="36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41"/>
              <p:cNvSpPr/>
              <p:nvPr/>
            </p:nvSpPr>
            <p:spPr>
              <a:xfrm>
                <a:off x="7967437" y="1425902"/>
                <a:ext cx="601761" cy="473450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4771" extrusionOk="0">
                    <a:moveTo>
                      <a:pt x="3624" y="1"/>
                    </a:moveTo>
                    <a:lnTo>
                      <a:pt x="0" y="3624"/>
                    </a:lnTo>
                    <a:lnTo>
                      <a:pt x="1146" y="4770"/>
                    </a:lnTo>
                    <a:lnTo>
                      <a:pt x="3624" y="2256"/>
                    </a:lnTo>
                    <a:lnTo>
                      <a:pt x="4954" y="3587"/>
                    </a:lnTo>
                    <a:lnTo>
                      <a:pt x="6064" y="2441"/>
                    </a:lnTo>
                    <a:lnTo>
                      <a:pt x="3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41"/>
              <p:cNvSpPr/>
              <p:nvPr/>
            </p:nvSpPr>
            <p:spPr>
              <a:xfrm>
                <a:off x="7134663" y="1015074"/>
                <a:ext cx="429291" cy="365086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3679" extrusionOk="0">
                    <a:moveTo>
                      <a:pt x="2477" y="0"/>
                    </a:moveTo>
                    <a:cubicBezTo>
                      <a:pt x="813" y="0"/>
                      <a:pt x="0" y="1960"/>
                      <a:pt x="1183" y="3143"/>
                    </a:cubicBezTo>
                    <a:cubicBezTo>
                      <a:pt x="1553" y="3513"/>
                      <a:pt x="2012" y="3679"/>
                      <a:pt x="2464" y="3679"/>
                    </a:cubicBezTo>
                    <a:cubicBezTo>
                      <a:pt x="3410" y="3679"/>
                      <a:pt x="4326" y="2950"/>
                      <a:pt x="4326" y="1849"/>
                    </a:cubicBezTo>
                    <a:cubicBezTo>
                      <a:pt x="4326" y="813"/>
                      <a:pt x="3475" y="0"/>
                      <a:pt x="2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41"/>
              <p:cNvSpPr/>
              <p:nvPr/>
            </p:nvSpPr>
            <p:spPr>
              <a:xfrm>
                <a:off x="7846371" y="1712092"/>
                <a:ext cx="308224" cy="26376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2658" extrusionOk="0">
                    <a:moveTo>
                      <a:pt x="1775" y="1"/>
                    </a:moveTo>
                    <a:cubicBezTo>
                      <a:pt x="592" y="1"/>
                      <a:pt x="0" y="1405"/>
                      <a:pt x="851" y="2256"/>
                    </a:cubicBezTo>
                    <a:cubicBezTo>
                      <a:pt x="1128" y="2533"/>
                      <a:pt x="1465" y="2657"/>
                      <a:pt x="1792" y="2657"/>
                    </a:cubicBezTo>
                    <a:cubicBezTo>
                      <a:pt x="2468" y="2657"/>
                      <a:pt x="3106" y="2129"/>
                      <a:pt x="3106" y="1331"/>
                    </a:cubicBezTo>
                    <a:cubicBezTo>
                      <a:pt x="3106" y="592"/>
                      <a:pt x="2514" y="1"/>
                      <a:pt x="1775" y="1"/>
                    </a:cubicBezTo>
                    <a:close/>
                  </a:path>
                </a:pathLst>
              </a:custGeom>
              <a:solidFill>
                <a:srgbClr val="A4A5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41"/>
              <p:cNvSpPr/>
              <p:nvPr/>
            </p:nvSpPr>
            <p:spPr>
              <a:xfrm>
                <a:off x="7901347" y="1750396"/>
                <a:ext cx="212958" cy="185569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0" extrusionOk="0">
                    <a:moveTo>
                      <a:pt x="1226" y="1"/>
                    </a:moveTo>
                    <a:cubicBezTo>
                      <a:pt x="1001" y="1"/>
                      <a:pt x="773" y="87"/>
                      <a:pt x="592" y="280"/>
                    </a:cubicBezTo>
                    <a:cubicBezTo>
                      <a:pt x="1" y="872"/>
                      <a:pt x="408" y="1870"/>
                      <a:pt x="1221" y="1870"/>
                    </a:cubicBezTo>
                    <a:cubicBezTo>
                      <a:pt x="1739" y="1870"/>
                      <a:pt x="2145" y="1426"/>
                      <a:pt x="2145" y="945"/>
                    </a:cubicBezTo>
                    <a:cubicBezTo>
                      <a:pt x="2145" y="372"/>
                      <a:pt x="1691" y="1"/>
                      <a:pt x="12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41"/>
              <p:cNvSpPr/>
              <p:nvPr/>
            </p:nvSpPr>
            <p:spPr>
              <a:xfrm>
                <a:off x="4815956" y="1785425"/>
                <a:ext cx="473351" cy="601860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6065" extrusionOk="0">
                    <a:moveTo>
                      <a:pt x="1110" y="1"/>
                    </a:moveTo>
                    <a:lnTo>
                      <a:pt x="1" y="1147"/>
                    </a:lnTo>
                    <a:lnTo>
                      <a:pt x="2478" y="3624"/>
                    </a:lnTo>
                    <a:lnTo>
                      <a:pt x="1184" y="4955"/>
                    </a:lnTo>
                    <a:lnTo>
                      <a:pt x="2330" y="6064"/>
                    </a:lnTo>
                    <a:lnTo>
                      <a:pt x="4770" y="3624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41"/>
              <p:cNvSpPr/>
              <p:nvPr/>
            </p:nvSpPr>
            <p:spPr>
              <a:xfrm>
                <a:off x="4324350" y="1425902"/>
                <a:ext cx="601761" cy="473450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4771" extrusionOk="0">
                    <a:moveTo>
                      <a:pt x="2441" y="1"/>
                    </a:moveTo>
                    <a:lnTo>
                      <a:pt x="0" y="2441"/>
                    </a:lnTo>
                    <a:lnTo>
                      <a:pt x="1147" y="3587"/>
                    </a:lnTo>
                    <a:lnTo>
                      <a:pt x="2441" y="2256"/>
                    </a:lnTo>
                    <a:lnTo>
                      <a:pt x="4955" y="4770"/>
                    </a:lnTo>
                    <a:lnTo>
                      <a:pt x="6064" y="362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41"/>
              <p:cNvSpPr/>
              <p:nvPr/>
            </p:nvSpPr>
            <p:spPr>
              <a:xfrm>
                <a:off x="5333264" y="1015074"/>
                <a:ext cx="425619" cy="365086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679" extrusionOk="0">
                    <a:moveTo>
                      <a:pt x="1849" y="0"/>
                    </a:moveTo>
                    <a:cubicBezTo>
                      <a:pt x="814" y="0"/>
                      <a:pt x="0" y="813"/>
                      <a:pt x="0" y="1849"/>
                    </a:cubicBezTo>
                    <a:cubicBezTo>
                      <a:pt x="0" y="2950"/>
                      <a:pt x="899" y="3679"/>
                      <a:pt x="1846" y="3679"/>
                    </a:cubicBezTo>
                    <a:cubicBezTo>
                      <a:pt x="2298" y="3679"/>
                      <a:pt x="2761" y="3513"/>
                      <a:pt x="3143" y="3143"/>
                    </a:cubicBezTo>
                    <a:cubicBezTo>
                      <a:pt x="4289" y="1960"/>
                      <a:pt x="3476" y="0"/>
                      <a:pt x="1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41"/>
              <p:cNvSpPr/>
              <p:nvPr/>
            </p:nvSpPr>
            <p:spPr>
              <a:xfrm>
                <a:off x="4738951" y="1712092"/>
                <a:ext cx="308224" cy="26376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2658" extrusionOk="0">
                    <a:moveTo>
                      <a:pt x="1331" y="1"/>
                    </a:moveTo>
                    <a:cubicBezTo>
                      <a:pt x="592" y="1"/>
                      <a:pt x="0" y="592"/>
                      <a:pt x="0" y="1331"/>
                    </a:cubicBezTo>
                    <a:cubicBezTo>
                      <a:pt x="0" y="2129"/>
                      <a:pt x="655" y="2657"/>
                      <a:pt x="1330" y="2657"/>
                    </a:cubicBezTo>
                    <a:cubicBezTo>
                      <a:pt x="1658" y="2657"/>
                      <a:pt x="1990" y="2533"/>
                      <a:pt x="2255" y="2256"/>
                    </a:cubicBezTo>
                    <a:cubicBezTo>
                      <a:pt x="3106" y="1405"/>
                      <a:pt x="2514" y="1"/>
                      <a:pt x="1331" y="1"/>
                    </a:cubicBezTo>
                    <a:close/>
                  </a:path>
                </a:pathLst>
              </a:custGeom>
              <a:solidFill>
                <a:srgbClr val="A4A5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41"/>
              <p:cNvSpPr/>
              <p:nvPr/>
            </p:nvSpPr>
            <p:spPr>
              <a:xfrm>
                <a:off x="4776323" y="1753313"/>
                <a:ext cx="216630" cy="185569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870" extrusionOk="0">
                    <a:moveTo>
                      <a:pt x="932" y="1"/>
                    </a:moveTo>
                    <a:cubicBezTo>
                      <a:pt x="455" y="1"/>
                      <a:pt x="1" y="372"/>
                      <a:pt x="1" y="945"/>
                    </a:cubicBezTo>
                    <a:cubicBezTo>
                      <a:pt x="1" y="1426"/>
                      <a:pt x="408" y="1870"/>
                      <a:pt x="925" y="1870"/>
                    </a:cubicBezTo>
                    <a:cubicBezTo>
                      <a:pt x="1738" y="1870"/>
                      <a:pt x="2182" y="872"/>
                      <a:pt x="1591" y="280"/>
                    </a:cubicBezTo>
                    <a:cubicBezTo>
                      <a:pt x="1398" y="87"/>
                      <a:pt x="116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41"/>
              <p:cNvSpPr/>
              <p:nvPr/>
            </p:nvSpPr>
            <p:spPr>
              <a:xfrm>
                <a:off x="5193840" y="3447392"/>
                <a:ext cx="2509554" cy="939359"/>
              </a:xfrm>
              <a:custGeom>
                <a:avLst/>
                <a:gdLst/>
                <a:ahLst/>
                <a:cxnLst/>
                <a:rect l="l" t="t" r="r" b="b"/>
                <a:pathLst>
                  <a:path w="25289" h="9466" extrusionOk="0">
                    <a:moveTo>
                      <a:pt x="4733" y="1"/>
                    </a:moveTo>
                    <a:lnTo>
                      <a:pt x="4733" y="851"/>
                    </a:lnTo>
                    <a:lnTo>
                      <a:pt x="4622" y="1590"/>
                    </a:lnTo>
                    <a:lnTo>
                      <a:pt x="6323" y="1590"/>
                    </a:lnTo>
                    <a:lnTo>
                      <a:pt x="6286" y="1"/>
                    </a:lnTo>
                    <a:close/>
                    <a:moveTo>
                      <a:pt x="7875" y="1"/>
                    </a:moveTo>
                    <a:lnTo>
                      <a:pt x="7875" y="1590"/>
                    </a:lnTo>
                    <a:lnTo>
                      <a:pt x="9428" y="1590"/>
                    </a:lnTo>
                    <a:lnTo>
                      <a:pt x="9428" y="1"/>
                    </a:lnTo>
                    <a:close/>
                    <a:moveTo>
                      <a:pt x="11018" y="1"/>
                    </a:moveTo>
                    <a:lnTo>
                      <a:pt x="11018" y="1590"/>
                    </a:lnTo>
                    <a:lnTo>
                      <a:pt x="12571" y="1590"/>
                    </a:lnTo>
                    <a:lnTo>
                      <a:pt x="12571" y="1"/>
                    </a:lnTo>
                    <a:close/>
                    <a:moveTo>
                      <a:pt x="14123" y="1"/>
                    </a:moveTo>
                    <a:lnTo>
                      <a:pt x="14123" y="1590"/>
                    </a:lnTo>
                    <a:lnTo>
                      <a:pt x="15713" y="1590"/>
                    </a:lnTo>
                    <a:lnTo>
                      <a:pt x="15713" y="1"/>
                    </a:lnTo>
                    <a:close/>
                    <a:moveTo>
                      <a:pt x="17303" y="1"/>
                    </a:moveTo>
                    <a:lnTo>
                      <a:pt x="17303" y="1590"/>
                    </a:lnTo>
                    <a:lnTo>
                      <a:pt x="18856" y="1590"/>
                    </a:lnTo>
                    <a:lnTo>
                      <a:pt x="18856" y="1"/>
                    </a:lnTo>
                    <a:close/>
                    <a:moveTo>
                      <a:pt x="20408" y="1"/>
                    </a:moveTo>
                    <a:lnTo>
                      <a:pt x="20408" y="1590"/>
                    </a:lnTo>
                    <a:lnTo>
                      <a:pt x="20556" y="1590"/>
                    </a:lnTo>
                    <a:cubicBezTo>
                      <a:pt x="20926" y="1590"/>
                      <a:pt x="21333" y="1664"/>
                      <a:pt x="21665" y="1775"/>
                    </a:cubicBezTo>
                    <a:lnTo>
                      <a:pt x="22257" y="296"/>
                    </a:lnTo>
                    <a:cubicBezTo>
                      <a:pt x="21702" y="112"/>
                      <a:pt x="21148" y="1"/>
                      <a:pt x="20556" y="1"/>
                    </a:cubicBezTo>
                    <a:close/>
                    <a:moveTo>
                      <a:pt x="2884" y="370"/>
                    </a:moveTo>
                    <a:cubicBezTo>
                      <a:pt x="2330" y="629"/>
                      <a:pt x="1812" y="962"/>
                      <a:pt x="1368" y="1406"/>
                    </a:cubicBezTo>
                    <a:lnTo>
                      <a:pt x="2478" y="2515"/>
                    </a:lnTo>
                    <a:cubicBezTo>
                      <a:pt x="2773" y="2219"/>
                      <a:pt x="3143" y="1997"/>
                      <a:pt x="3513" y="1812"/>
                    </a:cubicBezTo>
                    <a:lnTo>
                      <a:pt x="2884" y="370"/>
                    </a:lnTo>
                    <a:close/>
                    <a:moveTo>
                      <a:pt x="23810" y="1295"/>
                    </a:moveTo>
                    <a:lnTo>
                      <a:pt x="22738" y="2441"/>
                    </a:lnTo>
                    <a:cubicBezTo>
                      <a:pt x="23033" y="2737"/>
                      <a:pt x="23292" y="3069"/>
                      <a:pt x="23440" y="3439"/>
                    </a:cubicBezTo>
                    <a:lnTo>
                      <a:pt x="24919" y="2810"/>
                    </a:lnTo>
                    <a:cubicBezTo>
                      <a:pt x="24660" y="2219"/>
                      <a:pt x="24290" y="1701"/>
                      <a:pt x="23810" y="1295"/>
                    </a:cubicBezTo>
                    <a:close/>
                    <a:moveTo>
                      <a:pt x="333" y="2958"/>
                    </a:moveTo>
                    <a:cubicBezTo>
                      <a:pt x="111" y="3513"/>
                      <a:pt x="1" y="4141"/>
                      <a:pt x="1" y="4733"/>
                    </a:cubicBezTo>
                    <a:lnTo>
                      <a:pt x="1" y="4807"/>
                    </a:lnTo>
                    <a:lnTo>
                      <a:pt x="1590" y="4770"/>
                    </a:lnTo>
                    <a:lnTo>
                      <a:pt x="1590" y="4733"/>
                    </a:lnTo>
                    <a:cubicBezTo>
                      <a:pt x="1590" y="4326"/>
                      <a:pt x="1664" y="3920"/>
                      <a:pt x="1812" y="3550"/>
                    </a:cubicBezTo>
                    <a:lnTo>
                      <a:pt x="333" y="2958"/>
                    </a:lnTo>
                    <a:close/>
                    <a:moveTo>
                      <a:pt x="25288" y="4622"/>
                    </a:moveTo>
                    <a:lnTo>
                      <a:pt x="23699" y="4659"/>
                    </a:lnTo>
                    <a:lnTo>
                      <a:pt x="23699" y="4733"/>
                    </a:lnTo>
                    <a:cubicBezTo>
                      <a:pt x="23699" y="5140"/>
                      <a:pt x="23625" y="5509"/>
                      <a:pt x="23477" y="5916"/>
                    </a:cubicBezTo>
                    <a:lnTo>
                      <a:pt x="24956" y="6471"/>
                    </a:lnTo>
                    <a:cubicBezTo>
                      <a:pt x="25178" y="5916"/>
                      <a:pt x="25288" y="5324"/>
                      <a:pt x="25288" y="4733"/>
                    </a:cubicBezTo>
                    <a:lnTo>
                      <a:pt x="25288" y="4622"/>
                    </a:lnTo>
                    <a:close/>
                    <a:moveTo>
                      <a:pt x="1849" y="5990"/>
                    </a:moveTo>
                    <a:lnTo>
                      <a:pt x="370" y="6655"/>
                    </a:lnTo>
                    <a:cubicBezTo>
                      <a:pt x="629" y="7210"/>
                      <a:pt x="999" y="7728"/>
                      <a:pt x="1442" y="8171"/>
                    </a:cubicBezTo>
                    <a:lnTo>
                      <a:pt x="2551" y="7025"/>
                    </a:lnTo>
                    <a:cubicBezTo>
                      <a:pt x="2256" y="6729"/>
                      <a:pt x="1997" y="6397"/>
                      <a:pt x="1849" y="5990"/>
                    </a:cubicBezTo>
                    <a:close/>
                    <a:moveTo>
                      <a:pt x="22774" y="6951"/>
                    </a:moveTo>
                    <a:cubicBezTo>
                      <a:pt x="22479" y="7247"/>
                      <a:pt x="22146" y="7469"/>
                      <a:pt x="21776" y="7654"/>
                    </a:cubicBezTo>
                    <a:lnTo>
                      <a:pt x="22405" y="9095"/>
                    </a:lnTo>
                    <a:cubicBezTo>
                      <a:pt x="22959" y="8837"/>
                      <a:pt x="23477" y="8467"/>
                      <a:pt x="23921" y="8023"/>
                    </a:cubicBezTo>
                    <a:lnTo>
                      <a:pt x="22774" y="6951"/>
                    </a:lnTo>
                    <a:close/>
                    <a:moveTo>
                      <a:pt x="3587" y="7691"/>
                    </a:moveTo>
                    <a:lnTo>
                      <a:pt x="3032" y="9169"/>
                    </a:lnTo>
                    <a:cubicBezTo>
                      <a:pt x="3587" y="9354"/>
                      <a:pt x="4141" y="9465"/>
                      <a:pt x="4733" y="9465"/>
                    </a:cubicBezTo>
                    <a:lnTo>
                      <a:pt x="4844" y="9465"/>
                    </a:lnTo>
                    <a:lnTo>
                      <a:pt x="4844" y="7875"/>
                    </a:lnTo>
                    <a:lnTo>
                      <a:pt x="4733" y="7875"/>
                    </a:lnTo>
                    <a:cubicBezTo>
                      <a:pt x="4326" y="7875"/>
                      <a:pt x="3956" y="7801"/>
                      <a:pt x="3587" y="7691"/>
                    </a:cubicBezTo>
                    <a:close/>
                    <a:moveTo>
                      <a:pt x="6433" y="7912"/>
                    </a:moveTo>
                    <a:lnTo>
                      <a:pt x="6433" y="9465"/>
                    </a:lnTo>
                    <a:lnTo>
                      <a:pt x="7986" y="9465"/>
                    </a:lnTo>
                    <a:lnTo>
                      <a:pt x="7986" y="7912"/>
                    </a:lnTo>
                    <a:close/>
                    <a:moveTo>
                      <a:pt x="9576" y="7912"/>
                    </a:moveTo>
                    <a:lnTo>
                      <a:pt x="9576" y="9465"/>
                    </a:lnTo>
                    <a:lnTo>
                      <a:pt x="11129" y="9465"/>
                    </a:lnTo>
                    <a:lnTo>
                      <a:pt x="11129" y="7912"/>
                    </a:lnTo>
                    <a:close/>
                    <a:moveTo>
                      <a:pt x="12718" y="7912"/>
                    </a:moveTo>
                    <a:lnTo>
                      <a:pt x="12718" y="9465"/>
                    </a:lnTo>
                    <a:lnTo>
                      <a:pt x="14271" y="9465"/>
                    </a:lnTo>
                    <a:lnTo>
                      <a:pt x="14271" y="7912"/>
                    </a:lnTo>
                    <a:close/>
                    <a:moveTo>
                      <a:pt x="15824" y="7912"/>
                    </a:moveTo>
                    <a:lnTo>
                      <a:pt x="15824" y="9465"/>
                    </a:lnTo>
                    <a:lnTo>
                      <a:pt x="17414" y="9465"/>
                    </a:lnTo>
                    <a:lnTo>
                      <a:pt x="17414" y="7912"/>
                    </a:lnTo>
                    <a:close/>
                    <a:moveTo>
                      <a:pt x="19003" y="7912"/>
                    </a:moveTo>
                    <a:lnTo>
                      <a:pt x="19003" y="9465"/>
                    </a:lnTo>
                    <a:lnTo>
                      <a:pt x="20556" y="9465"/>
                    </a:lnTo>
                    <a:lnTo>
                      <a:pt x="20556" y="79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41"/>
              <p:cNvSpPr/>
              <p:nvPr/>
            </p:nvSpPr>
            <p:spPr>
              <a:xfrm>
                <a:off x="5256259" y="3524199"/>
                <a:ext cx="2381045" cy="785643"/>
              </a:xfrm>
              <a:custGeom>
                <a:avLst/>
                <a:gdLst/>
                <a:ahLst/>
                <a:cxnLst/>
                <a:rect l="l" t="t" r="r" b="b"/>
                <a:pathLst>
                  <a:path w="23994" h="7917" extrusionOk="0">
                    <a:moveTo>
                      <a:pt x="3968" y="1"/>
                    </a:moveTo>
                    <a:cubicBezTo>
                      <a:pt x="1775" y="1"/>
                      <a:pt x="0" y="1749"/>
                      <a:pt x="0" y="3959"/>
                    </a:cubicBezTo>
                    <a:cubicBezTo>
                      <a:pt x="0" y="6133"/>
                      <a:pt x="1776" y="7917"/>
                      <a:pt x="3971" y="7917"/>
                    </a:cubicBezTo>
                    <a:cubicBezTo>
                      <a:pt x="4015" y="7917"/>
                      <a:pt x="4059" y="7916"/>
                      <a:pt x="4104" y="7915"/>
                    </a:cubicBezTo>
                    <a:lnTo>
                      <a:pt x="19927" y="7915"/>
                    </a:lnTo>
                    <a:cubicBezTo>
                      <a:pt x="19971" y="7916"/>
                      <a:pt x="20015" y="7917"/>
                      <a:pt x="20058" y="7917"/>
                    </a:cubicBezTo>
                    <a:cubicBezTo>
                      <a:pt x="22218" y="7917"/>
                      <a:pt x="23994" y="6133"/>
                      <a:pt x="23994" y="3959"/>
                    </a:cubicBezTo>
                    <a:cubicBezTo>
                      <a:pt x="23994" y="1749"/>
                      <a:pt x="22219" y="1"/>
                      <a:pt x="20061" y="1"/>
                    </a:cubicBezTo>
                    <a:cubicBezTo>
                      <a:pt x="20016" y="1"/>
                      <a:pt x="19972" y="2"/>
                      <a:pt x="19927" y="3"/>
                    </a:cubicBezTo>
                    <a:lnTo>
                      <a:pt x="4104" y="3"/>
                    </a:lnTo>
                    <a:cubicBezTo>
                      <a:pt x="4058" y="2"/>
                      <a:pt x="4013" y="1"/>
                      <a:pt x="39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41"/>
              <p:cNvSpPr/>
              <p:nvPr/>
            </p:nvSpPr>
            <p:spPr>
              <a:xfrm>
                <a:off x="5318578" y="3572129"/>
                <a:ext cx="689882" cy="686210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6915" extrusionOk="0">
                    <a:moveTo>
                      <a:pt x="3476" y="1"/>
                    </a:moveTo>
                    <a:cubicBezTo>
                      <a:pt x="1553" y="1"/>
                      <a:pt x="1" y="1553"/>
                      <a:pt x="1" y="3476"/>
                    </a:cubicBezTo>
                    <a:cubicBezTo>
                      <a:pt x="1" y="5361"/>
                      <a:pt x="1553" y="6914"/>
                      <a:pt x="3476" y="6914"/>
                    </a:cubicBezTo>
                    <a:cubicBezTo>
                      <a:pt x="5398" y="6914"/>
                      <a:pt x="6951" y="5361"/>
                      <a:pt x="6951" y="3476"/>
                    </a:cubicBezTo>
                    <a:cubicBezTo>
                      <a:pt x="6951" y="1553"/>
                      <a:pt x="5398" y="1"/>
                      <a:pt x="34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41"/>
              <p:cNvSpPr/>
              <p:nvPr/>
            </p:nvSpPr>
            <p:spPr>
              <a:xfrm>
                <a:off x="5296548" y="3640005"/>
                <a:ext cx="642150" cy="552243"/>
              </a:xfrm>
              <a:custGeom>
                <a:avLst/>
                <a:gdLst/>
                <a:ahLst/>
                <a:cxnLst/>
                <a:rect l="l" t="t" r="r" b="b"/>
                <a:pathLst>
                  <a:path w="6471" h="5565" extrusionOk="0">
                    <a:moveTo>
                      <a:pt x="3679" y="1"/>
                    </a:moveTo>
                    <a:cubicBezTo>
                      <a:pt x="2997" y="1"/>
                      <a:pt x="2301" y="257"/>
                      <a:pt x="1738" y="832"/>
                    </a:cubicBezTo>
                    <a:cubicBezTo>
                      <a:pt x="1" y="2570"/>
                      <a:pt x="1221" y="5565"/>
                      <a:pt x="3698" y="5565"/>
                    </a:cubicBezTo>
                    <a:cubicBezTo>
                      <a:pt x="5214" y="5565"/>
                      <a:pt x="6471" y="4308"/>
                      <a:pt x="6471" y="2792"/>
                    </a:cubicBezTo>
                    <a:cubicBezTo>
                      <a:pt x="6471" y="1118"/>
                      <a:pt x="5102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41"/>
              <p:cNvSpPr/>
              <p:nvPr/>
            </p:nvSpPr>
            <p:spPr>
              <a:xfrm>
                <a:off x="6103719" y="3572129"/>
                <a:ext cx="686111" cy="68621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6915" extrusionOk="0">
                    <a:moveTo>
                      <a:pt x="3475" y="1"/>
                    </a:moveTo>
                    <a:cubicBezTo>
                      <a:pt x="1553" y="1"/>
                      <a:pt x="0" y="1553"/>
                      <a:pt x="0" y="3476"/>
                    </a:cubicBezTo>
                    <a:cubicBezTo>
                      <a:pt x="0" y="5361"/>
                      <a:pt x="1553" y="6914"/>
                      <a:pt x="3475" y="6914"/>
                    </a:cubicBezTo>
                    <a:cubicBezTo>
                      <a:pt x="5398" y="6914"/>
                      <a:pt x="6914" y="5361"/>
                      <a:pt x="6914" y="3476"/>
                    </a:cubicBezTo>
                    <a:cubicBezTo>
                      <a:pt x="6914" y="1553"/>
                      <a:pt x="5398" y="1"/>
                      <a:pt x="34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41"/>
              <p:cNvSpPr/>
              <p:nvPr/>
            </p:nvSpPr>
            <p:spPr>
              <a:xfrm>
                <a:off x="6173381" y="3641890"/>
                <a:ext cx="550457" cy="550357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546" extrusionOk="0">
                    <a:moveTo>
                      <a:pt x="2773" y="0"/>
                    </a:moveTo>
                    <a:cubicBezTo>
                      <a:pt x="1221" y="0"/>
                      <a:pt x="1" y="1220"/>
                      <a:pt x="1" y="2773"/>
                    </a:cubicBezTo>
                    <a:cubicBezTo>
                      <a:pt x="1" y="4289"/>
                      <a:pt x="1221" y="5546"/>
                      <a:pt x="2773" y="5546"/>
                    </a:cubicBezTo>
                    <a:cubicBezTo>
                      <a:pt x="4289" y="5546"/>
                      <a:pt x="5546" y="4289"/>
                      <a:pt x="5546" y="2773"/>
                    </a:cubicBezTo>
                    <a:cubicBezTo>
                      <a:pt x="5546" y="1220"/>
                      <a:pt x="4289" y="0"/>
                      <a:pt x="27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41"/>
              <p:cNvSpPr/>
              <p:nvPr/>
            </p:nvSpPr>
            <p:spPr>
              <a:xfrm>
                <a:off x="6888761" y="3572129"/>
                <a:ext cx="686210" cy="686210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6915" extrusionOk="0">
                    <a:moveTo>
                      <a:pt x="3476" y="1"/>
                    </a:moveTo>
                    <a:cubicBezTo>
                      <a:pt x="1554" y="1"/>
                      <a:pt x="1" y="1553"/>
                      <a:pt x="1" y="3476"/>
                    </a:cubicBezTo>
                    <a:cubicBezTo>
                      <a:pt x="1" y="5361"/>
                      <a:pt x="1554" y="6914"/>
                      <a:pt x="3476" y="6914"/>
                    </a:cubicBezTo>
                    <a:cubicBezTo>
                      <a:pt x="5362" y="6914"/>
                      <a:pt x="6915" y="5361"/>
                      <a:pt x="6915" y="3476"/>
                    </a:cubicBezTo>
                    <a:cubicBezTo>
                      <a:pt x="6915" y="1553"/>
                      <a:pt x="5362" y="1"/>
                      <a:pt x="34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41"/>
              <p:cNvSpPr/>
              <p:nvPr/>
            </p:nvSpPr>
            <p:spPr>
              <a:xfrm>
                <a:off x="6863158" y="3640005"/>
                <a:ext cx="645821" cy="552243"/>
              </a:xfrm>
              <a:custGeom>
                <a:avLst/>
                <a:gdLst/>
                <a:ahLst/>
                <a:cxnLst/>
                <a:rect l="l" t="t" r="r" b="b"/>
                <a:pathLst>
                  <a:path w="6508" h="5565" extrusionOk="0">
                    <a:moveTo>
                      <a:pt x="3715" y="1"/>
                    </a:moveTo>
                    <a:cubicBezTo>
                      <a:pt x="3033" y="1"/>
                      <a:pt x="2338" y="257"/>
                      <a:pt x="1775" y="832"/>
                    </a:cubicBezTo>
                    <a:cubicBezTo>
                      <a:pt x="0" y="2570"/>
                      <a:pt x="1257" y="5565"/>
                      <a:pt x="3734" y="5565"/>
                    </a:cubicBezTo>
                    <a:cubicBezTo>
                      <a:pt x="5250" y="5565"/>
                      <a:pt x="6507" y="4308"/>
                      <a:pt x="6507" y="2792"/>
                    </a:cubicBezTo>
                    <a:cubicBezTo>
                      <a:pt x="6507" y="1118"/>
                      <a:pt x="5139" y="1"/>
                      <a:pt x="3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41"/>
              <p:cNvSpPr/>
              <p:nvPr/>
            </p:nvSpPr>
            <p:spPr>
              <a:xfrm>
                <a:off x="6037629" y="1719435"/>
                <a:ext cx="821964" cy="843001"/>
              </a:xfrm>
              <a:custGeom>
                <a:avLst/>
                <a:gdLst/>
                <a:ahLst/>
                <a:cxnLst/>
                <a:rect l="l" t="t" r="r" b="b"/>
                <a:pathLst>
                  <a:path w="8283" h="8495" extrusionOk="0">
                    <a:moveTo>
                      <a:pt x="2626" y="0"/>
                    </a:moveTo>
                    <a:cubicBezTo>
                      <a:pt x="1406" y="444"/>
                      <a:pt x="444" y="1405"/>
                      <a:pt x="1" y="2625"/>
                    </a:cubicBezTo>
                    <a:lnTo>
                      <a:pt x="1480" y="4104"/>
                    </a:lnTo>
                    <a:lnTo>
                      <a:pt x="666" y="4104"/>
                    </a:lnTo>
                    <a:lnTo>
                      <a:pt x="666" y="6803"/>
                    </a:lnTo>
                    <a:cubicBezTo>
                      <a:pt x="1535" y="7931"/>
                      <a:pt x="2829" y="8494"/>
                      <a:pt x="4123" y="8494"/>
                    </a:cubicBezTo>
                    <a:cubicBezTo>
                      <a:pt x="5417" y="8494"/>
                      <a:pt x="6711" y="7931"/>
                      <a:pt x="7580" y="6803"/>
                    </a:cubicBezTo>
                    <a:lnTo>
                      <a:pt x="7617" y="4104"/>
                    </a:lnTo>
                    <a:lnTo>
                      <a:pt x="6803" y="4104"/>
                    </a:lnTo>
                    <a:lnTo>
                      <a:pt x="8282" y="2625"/>
                    </a:lnTo>
                    <a:cubicBezTo>
                      <a:pt x="7839" y="1405"/>
                      <a:pt x="6877" y="444"/>
                      <a:pt x="5620" y="0"/>
                    </a:cubicBezTo>
                    <a:lnTo>
                      <a:pt x="4141" y="1479"/>
                    </a:lnTo>
                    <a:lnTo>
                      <a:pt x="2626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41"/>
              <p:cNvSpPr/>
              <p:nvPr/>
            </p:nvSpPr>
            <p:spPr>
              <a:xfrm>
                <a:off x="5986325" y="1785425"/>
                <a:ext cx="807177" cy="688195"/>
              </a:xfrm>
              <a:custGeom>
                <a:avLst/>
                <a:gdLst/>
                <a:ahLst/>
                <a:cxnLst/>
                <a:rect l="l" t="t" r="r" b="b"/>
                <a:pathLst>
                  <a:path w="8134" h="6935" extrusionOk="0">
                    <a:moveTo>
                      <a:pt x="4724" y="0"/>
                    </a:moveTo>
                    <a:cubicBezTo>
                      <a:pt x="4702" y="0"/>
                      <a:pt x="4681" y="1"/>
                      <a:pt x="4658" y="1"/>
                    </a:cubicBezTo>
                    <a:cubicBezTo>
                      <a:pt x="1553" y="1"/>
                      <a:pt x="0" y="3735"/>
                      <a:pt x="2218" y="5916"/>
                    </a:cubicBezTo>
                    <a:cubicBezTo>
                      <a:pt x="2922" y="6620"/>
                      <a:pt x="3787" y="6935"/>
                      <a:pt x="4636" y="6935"/>
                    </a:cubicBezTo>
                    <a:cubicBezTo>
                      <a:pt x="6420" y="6935"/>
                      <a:pt x="8134" y="5543"/>
                      <a:pt x="8134" y="3439"/>
                    </a:cubicBezTo>
                    <a:cubicBezTo>
                      <a:pt x="8097" y="1539"/>
                      <a:pt x="6580" y="0"/>
                      <a:pt x="47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4" name="Google Shape;14044;p41"/>
            <p:cNvGrpSpPr/>
            <p:nvPr/>
          </p:nvGrpSpPr>
          <p:grpSpPr>
            <a:xfrm>
              <a:off x="3670739" y="2442661"/>
              <a:ext cx="238097" cy="238097"/>
              <a:chOff x="4416055" y="2468531"/>
              <a:chExt cx="342240" cy="342240"/>
            </a:xfrm>
          </p:grpSpPr>
          <p:sp>
            <p:nvSpPr>
              <p:cNvPr id="14045" name="Google Shape;14045;p41"/>
              <p:cNvSpPr/>
              <p:nvPr/>
            </p:nvSpPr>
            <p:spPr>
              <a:xfrm>
                <a:off x="4416055" y="2487138"/>
                <a:ext cx="317320" cy="323633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922" extrusionOk="0">
                    <a:moveTo>
                      <a:pt x="1629" y="1"/>
                    </a:moveTo>
                    <a:cubicBezTo>
                      <a:pt x="562" y="1"/>
                      <a:pt x="1" y="1349"/>
                      <a:pt x="787" y="2135"/>
                    </a:cubicBezTo>
                    <a:cubicBezTo>
                      <a:pt x="1517" y="2921"/>
                      <a:pt x="2865" y="2360"/>
                      <a:pt x="2865" y="1236"/>
                    </a:cubicBezTo>
                    <a:cubicBezTo>
                      <a:pt x="2865" y="562"/>
                      <a:pt x="230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41"/>
              <p:cNvSpPr/>
              <p:nvPr/>
            </p:nvSpPr>
            <p:spPr>
              <a:xfrm>
                <a:off x="4440975" y="2468531"/>
                <a:ext cx="317320" cy="317320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865" extrusionOk="0">
                    <a:moveTo>
                      <a:pt x="1629" y="0"/>
                    </a:moveTo>
                    <a:cubicBezTo>
                      <a:pt x="562" y="0"/>
                      <a:pt x="0" y="1348"/>
                      <a:pt x="787" y="2078"/>
                    </a:cubicBezTo>
                    <a:cubicBezTo>
                      <a:pt x="1573" y="2865"/>
                      <a:pt x="2865" y="2303"/>
                      <a:pt x="2865" y="1236"/>
                    </a:cubicBezTo>
                    <a:cubicBezTo>
                      <a:pt x="2865" y="562"/>
                      <a:pt x="2303" y="0"/>
                      <a:pt x="16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41"/>
              <p:cNvSpPr/>
              <p:nvPr/>
            </p:nvSpPr>
            <p:spPr>
              <a:xfrm>
                <a:off x="4447178" y="2493340"/>
                <a:ext cx="292511" cy="25518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304" extrusionOk="0">
                    <a:moveTo>
                      <a:pt x="618" y="282"/>
                    </a:moveTo>
                    <a:cubicBezTo>
                      <a:pt x="0" y="1068"/>
                      <a:pt x="562" y="2248"/>
                      <a:pt x="1573" y="2248"/>
                    </a:cubicBezTo>
                    <a:cubicBezTo>
                      <a:pt x="2135" y="2304"/>
                      <a:pt x="2640" y="1798"/>
                      <a:pt x="2528" y="1237"/>
                    </a:cubicBezTo>
                    <a:cubicBezTo>
                      <a:pt x="2528" y="563"/>
                      <a:pt x="2022" y="1"/>
                      <a:pt x="1348" y="1"/>
                    </a:cubicBezTo>
                    <a:cubicBezTo>
                      <a:pt x="1068" y="1"/>
                      <a:pt x="787" y="113"/>
                      <a:pt x="562" y="282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41"/>
              <p:cNvSpPr/>
              <p:nvPr/>
            </p:nvSpPr>
            <p:spPr>
              <a:xfrm>
                <a:off x="4503109" y="2493340"/>
                <a:ext cx="230265" cy="230376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80" extrusionOk="0">
                    <a:moveTo>
                      <a:pt x="1910" y="1854"/>
                    </a:moveTo>
                    <a:cubicBezTo>
                      <a:pt x="2023" y="1686"/>
                      <a:pt x="2079" y="1461"/>
                      <a:pt x="2079" y="1237"/>
                    </a:cubicBezTo>
                    <a:cubicBezTo>
                      <a:pt x="2079" y="563"/>
                      <a:pt x="1517" y="1"/>
                      <a:pt x="843" y="1"/>
                    </a:cubicBezTo>
                    <a:cubicBezTo>
                      <a:pt x="619" y="1"/>
                      <a:pt x="338" y="57"/>
                      <a:pt x="169" y="226"/>
                    </a:cubicBezTo>
                    <a:cubicBezTo>
                      <a:pt x="57" y="394"/>
                      <a:pt x="1" y="619"/>
                      <a:pt x="1" y="843"/>
                    </a:cubicBezTo>
                    <a:cubicBezTo>
                      <a:pt x="1" y="1517"/>
                      <a:pt x="563" y="2079"/>
                      <a:pt x="1236" y="2079"/>
                    </a:cubicBezTo>
                    <a:cubicBezTo>
                      <a:pt x="1461" y="2079"/>
                      <a:pt x="1686" y="1967"/>
                      <a:pt x="1910" y="1854"/>
                    </a:cubicBezTo>
                    <a:close/>
                  </a:path>
                </a:pathLst>
              </a:custGeom>
              <a:solidFill>
                <a:srgbClr val="EFF0F1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9" name="Google Shape;14049;p41"/>
            <p:cNvGrpSpPr/>
            <p:nvPr/>
          </p:nvGrpSpPr>
          <p:grpSpPr>
            <a:xfrm>
              <a:off x="5197108" y="2442661"/>
              <a:ext cx="238097" cy="238097"/>
              <a:chOff x="4416055" y="2468531"/>
              <a:chExt cx="342240" cy="342240"/>
            </a:xfrm>
          </p:grpSpPr>
          <p:sp>
            <p:nvSpPr>
              <p:cNvPr id="14050" name="Google Shape;14050;p41"/>
              <p:cNvSpPr/>
              <p:nvPr/>
            </p:nvSpPr>
            <p:spPr>
              <a:xfrm>
                <a:off x="4416055" y="2487138"/>
                <a:ext cx="317320" cy="323633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922" extrusionOk="0">
                    <a:moveTo>
                      <a:pt x="1629" y="1"/>
                    </a:moveTo>
                    <a:cubicBezTo>
                      <a:pt x="562" y="1"/>
                      <a:pt x="1" y="1349"/>
                      <a:pt x="787" y="2135"/>
                    </a:cubicBezTo>
                    <a:cubicBezTo>
                      <a:pt x="1517" y="2921"/>
                      <a:pt x="2865" y="2360"/>
                      <a:pt x="2865" y="1236"/>
                    </a:cubicBezTo>
                    <a:cubicBezTo>
                      <a:pt x="2865" y="562"/>
                      <a:pt x="230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41"/>
              <p:cNvSpPr/>
              <p:nvPr/>
            </p:nvSpPr>
            <p:spPr>
              <a:xfrm>
                <a:off x="4440975" y="2468531"/>
                <a:ext cx="317320" cy="317320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865" extrusionOk="0">
                    <a:moveTo>
                      <a:pt x="1629" y="0"/>
                    </a:moveTo>
                    <a:cubicBezTo>
                      <a:pt x="562" y="0"/>
                      <a:pt x="0" y="1348"/>
                      <a:pt x="787" y="2078"/>
                    </a:cubicBezTo>
                    <a:cubicBezTo>
                      <a:pt x="1573" y="2865"/>
                      <a:pt x="2865" y="2303"/>
                      <a:pt x="2865" y="1236"/>
                    </a:cubicBezTo>
                    <a:cubicBezTo>
                      <a:pt x="2865" y="562"/>
                      <a:pt x="2303" y="0"/>
                      <a:pt x="16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41"/>
              <p:cNvSpPr/>
              <p:nvPr/>
            </p:nvSpPr>
            <p:spPr>
              <a:xfrm>
                <a:off x="4447178" y="2493340"/>
                <a:ext cx="292511" cy="25518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304" extrusionOk="0">
                    <a:moveTo>
                      <a:pt x="618" y="282"/>
                    </a:moveTo>
                    <a:cubicBezTo>
                      <a:pt x="0" y="1068"/>
                      <a:pt x="562" y="2248"/>
                      <a:pt x="1573" y="2248"/>
                    </a:cubicBezTo>
                    <a:cubicBezTo>
                      <a:pt x="2135" y="2304"/>
                      <a:pt x="2640" y="1798"/>
                      <a:pt x="2528" y="1237"/>
                    </a:cubicBezTo>
                    <a:cubicBezTo>
                      <a:pt x="2528" y="563"/>
                      <a:pt x="2022" y="1"/>
                      <a:pt x="1348" y="1"/>
                    </a:cubicBezTo>
                    <a:cubicBezTo>
                      <a:pt x="1068" y="1"/>
                      <a:pt x="787" y="113"/>
                      <a:pt x="562" y="282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41"/>
              <p:cNvSpPr/>
              <p:nvPr/>
            </p:nvSpPr>
            <p:spPr>
              <a:xfrm>
                <a:off x="4503109" y="2493340"/>
                <a:ext cx="230265" cy="230376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80" extrusionOk="0">
                    <a:moveTo>
                      <a:pt x="1910" y="1854"/>
                    </a:moveTo>
                    <a:cubicBezTo>
                      <a:pt x="2023" y="1686"/>
                      <a:pt x="2079" y="1461"/>
                      <a:pt x="2079" y="1237"/>
                    </a:cubicBezTo>
                    <a:cubicBezTo>
                      <a:pt x="2079" y="563"/>
                      <a:pt x="1517" y="1"/>
                      <a:pt x="843" y="1"/>
                    </a:cubicBezTo>
                    <a:cubicBezTo>
                      <a:pt x="619" y="1"/>
                      <a:pt x="338" y="57"/>
                      <a:pt x="169" y="226"/>
                    </a:cubicBezTo>
                    <a:cubicBezTo>
                      <a:pt x="57" y="394"/>
                      <a:pt x="1" y="619"/>
                      <a:pt x="1" y="843"/>
                    </a:cubicBezTo>
                    <a:cubicBezTo>
                      <a:pt x="1" y="1517"/>
                      <a:pt x="563" y="2079"/>
                      <a:pt x="1236" y="2079"/>
                    </a:cubicBezTo>
                    <a:cubicBezTo>
                      <a:pt x="1461" y="2079"/>
                      <a:pt x="1686" y="1967"/>
                      <a:pt x="1910" y="1854"/>
                    </a:cubicBezTo>
                    <a:close/>
                  </a:path>
                </a:pathLst>
              </a:custGeom>
              <a:solidFill>
                <a:srgbClr val="EFF0F1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41"/>
            <p:cNvGrpSpPr/>
            <p:nvPr/>
          </p:nvGrpSpPr>
          <p:grpSpPr>
            <a:xfrm>
              <a:off x="4311270" y="3126920"/>
              <a:ext cx="441969" cy="441969"/>
              <a:chOff x="4416055" y="2468531"/>
              <a:chExt cx="342240" cy="342240"/>
            </a:xfrm>
          </p:grpSpPr>
          <p:sp>
            <p:nvSpPr>
              <p:cNvPr id="14055" name="Google Shape;14055;p41"/>
              <p:cNvSpPr/>
              <p:nvPr/>
            </p:nvSpPr>
            <p:spPr>
              <a:xfrm>
                <a:off x="4416055" y="2487138"/>
                <a:ext cx="317320" cy="323633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922" extrusionOk="0">
                    <a:moveTo>
                      <a:pt x="1629" y="1"/>
                    </a:moveTo>
                    <a:cubicBezTo>
                      <a:pt x="562" y="1"/>
                      <a:pt x="1" y="1349"/>
                      <a:pt x="787" y="2135"/>
                    </a:cubicBezTo>
                    <a:cubicBezTo>
                      <a:pt x="1517" y="2921"/>
                      <a:pt x="2865" y="2360"/>
                      <a:pt x="2865" y="1236"/>
                    </a:cubicBezTo>
                    <a:cubicBezTo>
                      <a:pt x="2865" y="562"/>
                      <a:pt x="230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41"/>
              <p:cNvSpPr/>
              <p:nvPr/>
            </p:nvSpPr>
            <p:spPr>
              <a:xfrm>
                <a:off x="4440975" y="2468531"/>
                <a:ext cx="317320" cy="317320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865" extrusionOk="0">
                    <a:moveTo>
                      <a:pt x="1629" y="0"/>
                    </a:moveTo>
                    <a:cubicBezTo>
                      <a:pt x="562" y="0"/>
                      <a:pt x="0" y="1348"/>
                      <a:pt x="787" y="2078"/>
                    </a:cubicBezTo>
                    <a:cubicBezTo>
                      <a:pt x="1573" y="2865"/>
                      <a:pt x="2865" y="2303"/>
                      <a:pt x="2865" y="1236"/>
                    </a:cubicBezTo>
                    <a:cubicBezTo>
                      <a:pt x="2865" y="562"/>
                      <a:pt x="2303" y="0"/>
                      <a:pt x="16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41"/>
              <p:cNvSpPr/>
              <p:nvPr/>
            </p:nvSpPr>
            <p:spPr>
              <a:xfrm>
                <a:off x="4447178" y="2493340"/>
                <a:ext cx="292511" cy="25518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304" extrusionOk="0">
                    <a:moveTo>
                      <a:pt x="618" y="282"/>
                    </a:moveTo>
                    <a:cubicBezTo>
                      <a:pt x="0" y="1068"/>
                      <a:pt x="562" y="2248"/>
                      <a:pt x="1573" y="2248"/>
                    </a:cubicBezTo>
                    <a:cubicBezTo>
                      <a:pt x="2135" y="2304"/>
                      <a:pt x="2640" y="1798"/>
                      <a:pt x="2528" y="1237"/>
                    </a:cubicBezTo>
                    <a:cubicBezTo>
                      <a:pt x="2528" y="563"/>
                      <a:pt x="2022" y="1"/>
                      <a:pt x="1348" y="1"/>
                    </a:cubicBezTo>
                    <a:cubicBezTo>
                      <a:pt x="1068" y="1"/>
                      <a:pt x="787" y="113"/>
                      <a:pt x="562" y="282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41"/>
              <p:cNvSpPr/>
              <p:nvPr/>
            </p:nvSpPr>
            <p:spPr>
              <a:xfrm>
                <a:off x="4503109" y="2493340"/>
                <a:ext cx="230265" cy="230376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80" extrusionOk="0">
                    <a:moveTo>
                      <a:pt x="1910" y="1854"/>
                    </a:moveTo>
                    <a:cubicBezTo>
                      <a:pt x="2023" y="1686"/>
                      <a:pt x="2079" y="1461"/>
                      <a:pt x="2079" y="1237"/>
                    </a:cubicBezTo>
                    <a:cubicBezTo>
                      <a:pt x="2079" y="563"/>
                      <a:pt x="1517" y="1"/>
                      <a:pt x="843" y="1"/>
                    </a:cubicBezTo>
                    <a:cubicBezTo>
                      <a:pt x="619" y="1"/>
                      <a:pt x="338" y="57"/>
                      <a:pt x="169" y="226"/>
                    </a:cubicBezTo>
                    <a:cubicBezTo>
                      <a:pt x="57" y="394"/>
                      <a:pt x="1" y="619"/>
                      <a:pt x="1" y="843"/>
                    </a:cubicBezTo>
                    <a:cubicBezTo>
                      <a:pt x="1" y="1517"/>
                      <a:pt x="563" y="2079"/>
                      <a:pt x="1236" y="2079"/>
                    </a:cubicBezTo>
                    <a:cubicBezTo>
                      <a:pt x="1461" y="2079"/>
                      <a:pt x="1686" y="1967"/>
                      <a:pt x="1910" y="1854"/>
                    </a:cubicBezTo>
                    <a:close/>
                  </a:path>
                </a:pathLst>
              </a:custGeom>
              <a:solidFill>
                <a:srgbClr val="EFF0F1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632;p36">
            <a:extLst>
              <a:ext uri="{FF2B5EF4-FFF2-40B4-BE49-F238E27FC236}">
                <a16:creationId xmlns:a16="http://schemas.microsoft.com/office/drawing/2014/main" id="{007B018B-6835-DDEA-CA86-16FFDEBB9337}"/>
              </a:ext>
            </a:extLst>
          </p:cNvPr>
          <p:cNvSpPr txBox="1">
            <a:spLocks/>
          </p:cNvSpPr>
          <p:nvPr/>
        </p:nvSpPr>
        <p:spPr>
          <a:xfrm>
            <a:off x="714675" y="4450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63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ichroma"/>
              <a:buNone/>
              <a:defRPr sz="1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/>
              <a:t>3D Object</a:t>
            </a:r>
            <a:endParaRPr lang="en-GB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chanical Articulating Axes Project Proposal by Slidesgo">
  <a:themeElements>
    <a:clrScheme name="Simple Light">
      <a:dk1>
        <a:srgbClr val="191919"/>
      </a:dk1>
      <a:lt1>
        <a:srgbClr val="EFF0F1"/>
      </a:lt1>
      <a:dk2>
        <a:srgbClr val="E65C31"/>
      </a:dk2>
      <a:lt2>
        <a:srgbClr val="F4763C"/>
      </a:lt2>
      <a:accent1>
        <a:srgbClr val="0AAAC4"/>
      </a:accent1>
      <a:accent2>
        <a:srgbClr val="FAA53D"/>
      </a:accent2>
      <a:accent3>
        <a:srgbClr val="7A7A7A"/>
      </a:accent3>
      <a:accent4>
        <a:srgbClr val="2D2D2D"/>
      </a:accent4>
      <a:accent5>
        <a:srgbClr val="565656"/>
      </a:accent5>
      <a:accent6>
        <a:srgbClr val="032A5A"/>
      </a:accent6>
      <a:hlink>
        <a:srgbClr val="EFF0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DM Sans</vt:lpstr>
      <vt:lpstr>DM Sans Medium</vt:lpstr>
      <vt:lpstr>Michroma</vt:lpstr>
      <vt:lpstr>Nunito Light</vt:lpstr>
      <vt:lpstr>Mechanical Articulating Axes Project Proposal by Slidesgo</vt:lpstr>
      <vt:lpstr>Project Pitch Redshift inc™</vt:lpstr>
      <vt:lpstr>Medewerker</vt:lpstr>
      <vt:lpstr>Probleem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Weijts,Mike M.H.R.</cp:lastModifiedBy>
  <cp:revision>2</cp:revision>
  <dcterms:modified xsi:type="dcterms:W3CDTF">2025-02-14T09:41:49Z</dcterms:modified>
</cp:coreProperties>
</file>