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43891200" cy="32918400"/>
  <p:notesSz cx="31954788" cy="50149125"/>
  <p:embeddedFontLst>
    <p:embeddedFont>
      <p:font typeface="Libre Baskerville" panose="02000000000000000000" pitchFamily="2" charset="0"/>
      <p:regular r:id="rId5"/>
      <p:bold r:id="rId6"/>
      <p:italic r:id="rId7"/>
    </p:embeddedFont>
    <p:embeddedFont>
      <p:font typeface="Montserrat Light" panose="00000400000000000000" pitchFamily="2" charset="0"/>
      <p:regular r:id="rId8"/>
      <p:italic r:id="rId9"/>
    </p:embeddedFont>
  </p:embeddedFontLst>
  <p:custDataLst>
    <p:tags r:id="rId10"/>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968">
          <p15:clr>
            <a:srgbClr val="A4A3A4"/>
          </p15:clr>
        </p15:guide>
        <p15:guide id="2" orient="horz" pos="5632">
          <p15:clr>
            <a:srgbClr val="A4A3A4"/>
          </p15:clr>
        </p15:guide>
        <p15:guide id="3" orient="horz" pos="3533">
          <p15:clr>
            <a:srgbClr val="A4A3A4"/>
          </p15:clr>
        </p15:guide>
        <p15:guide id="4" orient="horz" pos="624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16486C-AC97-4C97-A2B7-9F9C2EA18C0F}" v="22" dt="2024-05-18T12:02:35.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0" autoAdjust="0"/>
  </p:normalViewPr>
  <p:slideViewPr>
    <p:cSldViewPr>
      <p:cViewPr>
        <p:scale>
          <a:sx n="25" d="100"/>
          <a:sy n="25" d="100"/>
        </p:scale>
        <p:origin x="744" y="-1042"/>
      </p:cViewPr>
      <p:guideLst>
        <p:guide orient="horz" pos="19968"/>
        <p:guide orient="horz" pos="5632"/>
        <p:guide orient="horz" pos="3533"/>
        <p:guide orient="horz" pos="624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js van de Meene" userId="25ef6292-b8a9-4f79-baa6-7f9883f27b4c" providerId="ADAL" clId="{8C16486C-AC97-4C97-A2B7-9F9C2EA18C0F}"/>
    <pc:docChg chg="undo custSel modSld">
      <pc:chgData name="Gijs van de Meene" userId="25ef6292-b8a9-4f79-baa6-7f9883f27b4c" providerId="ADAL" clId="{8C16486C-AC97-4C97-A2B7-9F9C2EA18C0F}" dt="2024-05-18T12:02:42.384" v="2663" actId="1076"/>
      <pc:docMkLst>
        <pc:docMk/>
      </pc:docMkLst>
      <pc:sldChg chg="addSp delSp modSp mod">
        <pc:chgData name="Gijs van de Meene" userId="25ef6292-b8a9-4f79-baa6-7f9883f27b4c" providerId="ADAL" clId="{8C16486C-AC97-4C97-A2B7-9F9C2EA18C0F}" dt="2024-05-18T12:02:42.384" v="2663" actId="1076"/>
        <pc:sldMkLst>
          <pc:docMk/>
          <pc:sldMk cId="0" sldId="263"/>
        </pc:sldMkLst>
        <pc:spChg chg="add mod">
          <ac:chgData name="Gijs van de Meene" userId="25ef6292-b8a9-4f79-baa6-7f9883f27b4c" providerId="ADAL" clId="{8C16486C-AC97-4C97-A2B7-9F9C2EA18C0F}" dt="2024-05-18T12:02:35.587" v="2662" actId="164"/>
          <ac:spMkLst>
            <pc:docMk/>
            <pc:sldMk cId="0" sldId="263"/>
            <ac:spMk id="2" creationId="{067C75FF-C268-4FD7-F03C-39B2A4FE8EF0}"/>
          </ac:spMkLst>
        </pc:spChg>
        <pc:spChg chg="add del mod">
          <ac:chgData name="Gijs van de Meene" userId="25ef6292-b8a9-4f79-baa6-7f9883f27b4c" providerId="ADAL" clId="{8C16486C-AC97-4C97-A2B7-9F9C2EA18C0F}" dt="2024-05-17T13:50:43.496" v="2335"/>
          <ac:spMkLst>
            <pc:docMk/>
            <pc:sldMk cId="0" sldId="263"/>
            <ac:spMk id="2" creationId="{7F5AEFB8-DBB2-7C49-A6E5-E22F5A351940}"/>
          </ac:spMkLst>
        </pc:spChg>
        <pc:spChg chg="add del mod">
          <ac:chgData name="Gijs van de Meene" userId="25ef6292-b8a9-4f79-baa6-7f9883f27b4c" providerId="ADAL" clId="{8C16486C-AC97-4C97-A2B7-9F9C2EA18C0F}" dt="2024-05-17T13:50:43.494" v="2333" actId="478"/>
          <ac:spMkLst>
            <pc:docMk/>
            <pc:sldMk cId="0" sldId="263"/>
            <ac:spMk id="9" creationId="{6F99D298-1509-378A-219C-686F2998A323}"/>
          </ac:spMkLst>
        </pc:spChg>
        <pc:spChg chg="add mod topLvl">
          <ac:chgData name="Gijs van de Meene" userId="25ef6292-b8a9-4f79-baa6-7f9883f27b4c" providerId="ADAL" clId="{8C16486C-AC97-4C97-A2B7-9F9C2EA18C0F}" dt="2024-05-17T14:12:34.339" v="2627" actId="164"/>
          <ac:spMkLst>
            <pc:docMk/>
            <pc:sldMk cId="0" sldId="263"/>
            <ac:spMk id="10" creationId="{F2E0A300-9521-EDAA-C95F-5BDEA5E70101}"/>
          </ac:spMkLst>
        </pc:spChg>
        <pc:spChg chg="add mod topLvl">
          <ac:chgData name="Gijs van de Meene" userId="25ef6292-b8a9-4f79-baa6-7f9883f27b4c" providerId="ADAL" clId="{8C16486C-AC97-4C97-A2B7-9F9C2EA18C0F}" dt="2024-05-17T14:12:34.339" v="2627" actId="164"/>
          <ac:spMkLst>
            <pc:docMk/>
            <pc:sldMk cId="0" sldId="263"/>
            <ac:spMk id="11" creationId="{28CFAAE4-8EF0-19A4-69DE-AF034DC5E97E}"/>
          </ac:spMkLst>
        </pc:spChg>
        <pc:spChg chg="add mod topLvl">
          <ac:chgData name="Gijs van de Meene" userId="25ef6292-b8a9-4f79-baa6-7f9883f27b4c" providerId="ADAL" clId="{8C16486C-AC97-4C97-A2B7-9F9C2EA18C0F}" dt="2024-05-17T14:14:04.542" v="2639" actId="1076"/>
          <ac:spMkLst>
            <pc:docMk/>
            <pc:sldMk cId="0" sldId="263"/>
            <ac:spMk id="12" creationId="{9FC16B6B-D5DA-CA79-E523-F0881C0ECB3A}"/>
          </ac:spMkLst>
        </pc:spChg>
        <pc:spChg chg="mod">
          <ac:chgData name="Gijs van de Meene" userId="25ef6292-b8a9-4f79-baa6-7f9883f27b4c" providerId="ADAL" clId="{8C16486C-AC97-4C97-A2B7-9F9C2EA18C0F}" dt="2024-05-16T11:34:50.343" v="5" actId="255"/>
          <ac:spMkLst>
            <pc:docMk/>
            <pc:sldMk cId="0" sldId="263"/>
            <ac:spMk id="41" creationId="{8785E597-B0C8-4CA8-9A56-A0F3996D088D}"/>
          </ac:spMkLst>
        </pc:spChg>
        <pc:spChg chg="mod">
          <ac:chgData name="Gijs van de Meene" userId="25ef6292-b8a9-4f79-baa6-7f9883f27b4c" providerId="ADAL" clId="{8C16486C-AC97-4C97-A2B7-9F9C2EA18C0F}" dt="2024-05-17T14:03:40.914" v="2592" actId="1076"/>
          <ac:spMkLst>
            <pc:docMk/>
            <pc:sldMk cId="0" sldId="263"/>
            <ac:spMk id="42" creationId="{EBC3B70E-A392-4069-A147-C1FCF37051AF}"/>
          </ac:spMkLst>
        </pc:spChg>
        <pc:spChg chg="mod">
          <ac:chgData name="Gijs van de Meene" userId="25ef6292-b8a9-4f79-baa6-7f9883f27b4c" providerId="ADAL" clId="{8C16486C-AC97-4C97-A2B7-9F9C2EA18C0F}" dt="2024-05-17T14:08:46.710" v="2604" actId="164"/>
          <ac:spMkLst>
            <pc:docMk/>
            <pc:sldMk cId="0" sldId="263"/>
            <ac:spMk id="46" creationId="{2C718E78-BDD8-4BAD-851F-D423AE935B0D}"/>
          </ac:spMkLst>
        </pc:spChg>
        <pc:spChg chg="mod">
          <ac:chgData name="Gijs van de Meene" userId="25ef6292-b8a9-4f79-baa6-7f9883f27b4c" providerId="ADAL" clId="{8C16486C-AC97-4C97-A2B7-9F9C2EA18C0F}" dt="2024-05-17T14:08:56.884" v="2605" actId="164"/>
          <ac:spMkLst>
            <pc:docMk/>
            <pc:sldMk cId="0" sldId="263"/>
            <ac:spMk id="47" creationId="{B9C39BF6-8B9A-45D3-A730-4CDDF5EAA7F1}"/>
          </ac:spMkLst>
        </pc:spChg>
        <pc:spChg chg="del">
          <ac:chgData name="Gijs van de Meene" userId="25ef6292-b8a9-4f79-baa6-7f9883f27b4c" providerId="ADAL" clId="{8C16486C-AC97-4C97-A2B7-9F9C2EA18C0F}" dt="2024-05-17T14:00:56.589" v="2576" actId="478"/>
          <ac:spMkLst>
            <pc:docMk/>
            <pc:sldMk cId="0" sldId="263"/>
            <ac:spMk id="48" creationId="{3E6D1C9C-2516-4738-BC80-673A19ECE5BD}"/>
          </ac:spMkLst>
        </pc:spChg>
        <pc:spChg chg="mod">
          <ac:chgData name="Gijs van de Meene" userId="25ef6292-b8a9-4f79-baa6-7f9883f27b4c" providerId="ADAL" clId="{8C16486C-AC97-4C97-A2B7-9F9C2EA18C0F}" dt="2024-05-17T14:07:02.813" v="2601" actId="164"/>
          <ac:spMkLst>
            <pc:docMk/>
            <pc:sldMk cId="0" sldId="263"/>
            <ac:spMk id="49" creationId="{8F25EFAD-7AAF-4CAF-BA69-869B3D423F7F}"/>
          </ac:spMkLst>
        </pc:spChg>
        <pc:spChg chg="mod topLvl">
          <ac:chgData name="Gijs van de Meene" userId="25ef6292-b8a9-4f79-baa6-7f9883f27b4c" providerId="ADAL" clId="{8C16486C-AC97-4C97-A2B7-9F9C2EA18C0F}" dt="2024-05-17T14:11:49.935" v="2624" actId="14100"/>
          <ac:spMkLst>
            <pc:docMk/>
            <pc:sldMk cId="0" sldId="263"/>
            <ac:spMk id="50" creationId="{2EC9A64B-144F-4668-B416-097C0312FF96}"/>
          </ac:spMkLst>
        </pc:spChg>
        <pc:spChg chg="mod">
          <ac:chgData name="Gijs van de Meene" userId="25ef6292-b8a9-4f79-baa6-7f9883f27b4c" providerId="ADAL" clId="{8C16486C-AC97-4C97-A2B7-9F9C2EA18C0F}" dt="2024-05-17T14:07:58.246" v="2602" actId="164"/>
          <ac:spMkLst>
            <pc:docMk/>
            <pc:sldMk cId="0" sldId="263"/>
            <ac:spMk id="51" creationId="{BF801B80-E24E-4773-AC4E-37DC17B0424E}"/>
          </ac:spMkLst>
        </pc:spChg>
        <pc:spChg chg="del">
          <ac:chgData name="Gijs van de Meene" userId="25ef6292-b8a9-4f79-baa6-7f9883f27b4c" providerId="ADAL" clId="{8C16486C-AC97-4C97-A2B7-9F9C2EA18C0F}" dt="2024-05-17T14:01:15.138" v="2579" actId="478"/>
          <ac:spMkLst>
            <pc:docMk/>
            <pc:sldMk cId="0" sldId="263"/>
            <ac:spMk id="52" creationId="{F6D8A1CF-B987-4F36-8586-4BEDACCCAB04}"/>
          </ac:spMkLst>
        </pc:spChg>
        <pc:spChg chg="mod">
          <ac:chgData name="Gijs van de Meene" userId="25ef6292-b8a9-4f79-baa6-7f9883f27b4c" providerId="ADAL" clId="{8C16486C-AC97-4C97-A2B7-9F9C2EA18C0F}" dt="2024-05-17T14:08:46.710" v="2604" actId="164"/>
          <ac:spMkLst>
            <pc:docMk/>
            <pc:sldMk cId="0" sldId="263"/>
            <ac:spMk id="53" creationId="{B9BDD4D7-12C6-4DBA-AD93-2C88BC17BC8B}"/>
          </ac:spMkLst>
        </pc:spChg>
        <pc:spChg chg="mod">
          <ac:chgData name="Gijs van de Meene" userId="25ef6292-b8a9-4f79-baa6-7f9883f27b4c" providerId="ADAL" clId="{8C16486C-AC97-4C97-A2B7-9F9C2EA18C0F}" dt="2024-05-17T14:08:46.710" v="2604" actId="164"/>
          <ac:spMkLst>
            <pc:docMk/>
            <pc:sldMk cId="0" sldId="263"/>
            <ac:spMk id="54" creationId="{E4864E4E-50A2-403F-84B8-E4F7E820612B}"/>
          </ac:spMkLst>
        </pc:spChg>
        <pc:spChg chg="del">
          <ac:chgData name="Gijs van de Meene" userId="25ef6292-b8a9-4f79-baa6-7f9883f27b4c" providerId="ADAL" clId="{8C16486C-AC97-4C97-A2B7-9F9C2EA18C0F}" dt="2024-05-17T14:01:20.306" v="2580" actId="478"/>
          <ac:spMkLst>
            <pc:docMk/>
            <pc:sldMk cId="0" sldId="263"/>
            <ac:spMk id="55" creationId="{32418A42-DDE0-497E-98DF-5F9BFF98DA6B}"/>
          </ac:spMkLst>
        </pc:spChg>
        <pc:spChg chg="del">
          <ac:chgData name="Gijs van de Meene" userId="25ef6292-b8a9-4f79-baa6-7f9883f27b4c" providerId="ADAL" clId="{8C16486C-AC97-4C97-A2B7-9F9C2EA18C0F}" dt="2024-05-17T14:01:20.306" v="2580" actId="478"/>
          <ac:spMkLst>
            <pc:docMk/>
            <pc:sldMk cId="0" sldId="263"/>
            <ac:spMk id="56" creationId="{1D434DB1-CA03-4AE7-BD42-F2F4837CE20D}"/>
          </ac:spMkLst>
        </pc:spChg>
        <pc:spChg chg="del">
          <ac:chgData name="Gijs van de Meene" userId="25ef6292-b8a9-4f79-baa6-7f9883f27b4c" providerId="ADAL" clId="{8C16486C-AC97-4C97-A2B7-9F9C2EA18C0F}" dt="2024-05-17T14:01:20.306" v="2580" actId="478"/>
          <ac:spMkLst>
            <pc:docMk/>
            <pc:sldMk cId="0" sldId="263"/>
            <ac:spMk id="57" creationId="{992CC346-56CD-4384-BB14-A915BC781C78}"/>
          </ac:spMkLst>
        </pc:spChg>
        <pc:spChg chg="del">
          <ac:chgData name="Gijs van de Meene" userId="25ef6292-b8a9-4f79-baa6-7f9883f27b4c" providerId="ADAL" clId="{8C16486C-AC97-4C97-A2B7-9F9C2EA18C0F}" dt="2024-05-17T14:01:05.139" v="2578" actId="478"/>
          <ac:spMkLst>
            <pc:docMk/>
            <pc:sldMk cId="0" sldId="263"/>
            <ac:spMk id="58" creationId="{E3DA8D0E-1298-4193-913A-0FE766B77D13}"/>
          </ac:spMkLst>
        </pc:spChg>
        <pc:spChg chg="del">
          <ac:chgData name="Gijs van de Meene" userId="25ef6292-b8a9-4f79-baa6-7f9883f27b4c" providerId="ADAL" clId="{8C16486C-AC97-4C97-A2B7-9F9C2EA18C0F}" dt="2024-05-17T14:01:00.663" v="2577" actId="478"/>
          <ac:spMkLst>
            <pc:docMk/>
            <pc:sldMk cId="0" sldId="263"/>
            <ac:spMk id="59" creationId="{D07EEF88-ACF9-4467-B180-074FC642245A}"/>
          </ac:spMkLst>
        </pc:spChg>
        <pc:spChg chg="del">
          <ac:chgData name="Gijs van de Meene" userId="25ef6292-b8a9-4f79-baa6-7f9883f27b4c" providerId="ADAL" clId="{8C16486C-AC97-4C97-A2B7-9F9C2EA18C0F}" dt="2024-05-17T14:01:15.138" v="2579" actId="478"/>
          <ac:spMkLst>
            <pc:docMk/>
            <pc:sldMk cId="0" sldId="263"/>
            <ac:spMk id="60" creationId="{22B0201C-B275-4172-AE5F-42B6EA405F41}"/>
          </ac:spMkLst>
        </pc:spChg>
        <pc:spChg chg="del">
          <ac:chgData name="Gijs van de Meene" userId="25ef6292-b8a9-4f79-baa6-7f9883f27b4c" providerId="ADAL" clId="{8C16486C-AC97-4C97-A2B7-9F9C2EA18C0F}" dt="2024-05-17T14:01:15.138" v="2579" actId="478"/>
          <ac:spMkLst>
            <pc:docMk/>
            <pc:sldMk cId="0" sldId="263"/>
            <ac:spMk id="61" creationId="{A6E6C31F-098B-45F7-BEE5-8A51FA70D59F}"/>
          </ac:spMkLst>
        </pc:spChg>
        <pc:spChg chg="mod">
          <ac:chgData name="Gijs van de Meene" userId="25ef6292-b8a9-4f79-baa6-7f9883f27b4c" providerId="ADAL" clId="{8C16486C-AC97-4C97-A2B7-9F9C2EA18C0F}" dt="2024-05-17T14:07:02.813" v="2601" actId="164"/>
          <ac:spMkLst>
            <pc:docMk/>
            <pc:sldMk cId="0" sldId="263"/>
            <ac:spMk id="62" creationId="{A067F8A1-EE95-4354-8E2F-952A6BBDBFFC}"/>
          </ac:spMkLst>
        </pc:spChg>
        <pc:spChg chg="mod">
          <ac:chgData name="Gijs van de Meene" userId="25ef6292-b8a9-4f79-baa6-7f9883f27b4c" providerId="ADAL" clId="{8C16486C-AC97-4C97-A2B7-9F9C2EA18C0F}" dt="2024-05-17T14:07:02.813" v="2601" actId="164"/>
          <ac:spMkLst>
            <pc:docMk/>
            <pc:sldMk cId="0" sldId="263"/>
            <ac:spMk id="63" creationId="{92D5F59B-F8CA-463C-871F-D1042309DE00}"/>
          </ac:spMkLst>
        </pc:spChg>
        <pc:spChg chg="mod">
          <ac:chgData name="Gijs van de Meene" userId="25ef6292-b8a9-4f79-baa6-7f9883f27b4c" providerId="ADAL" clId="{8C16486C-AC97-4C97-A2B7-9F9C2EA18C0F}" dt="2024-05-17T14:07:58.246" v="2602" actId="164"/>
          <ac:spMkLst>
            <pc:docMk/>
            <pc:sldMk cId="0" sldId="263"/>
            <ac:spMk id="64" creationId="{499918C8-D8D3-4947-B7FD-9341EAE5F7F2}"/>
          </ac:spMkLst>
        </pc:spChg>
        <pc:spChg chg="mod">
          <ac:chgData name="Gijs van de Meene" userId="25ef6292-b8a9-4f79-baa6-7f9883f27b4c" providerId="ADAL" clId="{8C16486C-AC97-4C97-A2B7-9F9C2EA18C0F}" dt="2024-05-17T14:07:58.246" v="2602" actId="164"/>
          <ac:spMkLst>
            <pc:docMk/>
            <pc:sldMk cId="0" sldId="263"/>
            <ac:spMk id="65" creationId="{68744D3E-CEF9-4748-9719-25AAABF27BDD}"/>
          </ac:spMkLst>
        </pc:spChg>
        <pc:spChg chg="mod topLvl">
          <ac:chgData name="Gijs van de Meene" userId="25ef6292-b8a9-4f79-baa6-7f9883f27b4c" providerId="ADAL" clId="{8C16486C-AC97-4C97-A2B7-9F9C2EA18C0F}" dt="2024-05-17T14:14:04.542" v="2639" actId="1076"/>
          <ac:spMkLst>
            <pc:docMk/>
            <pc:sldMk cId="0" sldId="263"/>
            <ac:spMk id="66" creationId="{223EAA92-7B93-4F15-A4CA-18552CBA76AE}"/>
          </ac:spMkLst>
        </pc:spChg>
        <pc:spChg chg="mod topLvl">
          <ac:chgData name="Gijs van de Meene" userId="25ef6292-b8a9-4f79-baa6-7f9883f27b4c" providerId="ADAL" clId="{8C16486C-AC97-4C97-A2B7-9F9C2EA18C0F}" dt="2024-05-17T14:14:04.542" v="2639" actId="1076"/>
          <ac:spMkLst>
            <pc:docMk/>
            <pc:sldMk cId="0" sldId="263"/>
            <ac:spMk id="67" creationId="{716F17B6-B5C7-4922-B9E2-CD14BD16A568}"/>
          </ac:spMkLst>
        </pc:spChg>
        <pc:spChg chg="mod">
          <ac:chgData name="Gijs van de Meene" userId="25ef6292-b8a9-4f79-baa6-7f9883f27b4c" providerId="ADAL" clId="{8C16486C-AC97-4C97-A2B7-9F9C2EA18C0F}" dt="2024-05-17T14:08:56.884" v="2605" actId="164"/>
          <ac:spMkLst>
            <pc:docMk/>
            <pc:sldMk cId="0" sldId="263"/>
            <ac:spMk id="68" creationId="{47F717BC-0897-4243-A282-98EF911708EA}"/>
          </ac:spMkLst>
        </pc:spChg>
        <pc:spChg chg="mod">
          <ac:chgData name="Gijs van de Meene" userId="25ef6292-b8a9-4f79-baa6-7f9883f27b4c" providerId="ADAL" clId="{8C16486C-AC97-4C97-A2B7-9F9C2EA18C0F}" dt="2024-05-17T14:08:56.884" v="2605" actId="164"/>
          <ac:spMkLst>
            <pc:docMk/>
            <pc:sldMk cId="0" sldId="263"/>
            <ac:spMk id="69" creationId="{27A0BB3C-427E-42CA-963C-DA612C8F2B9C}"/>
          </ac:spMkLst>
        </pc:spChg>
        <pc:grpChg chg="add mod">
          <ac:chgData name="Gijs van de Meene" userId="25ef6292-b8a9-4f79-baa6-7f9883f27b4c" providerId="ADAL" clId="{8C16486C-AC97-4C97-A2B7-9F9C2EA18C0F}" dt="2024-05-18T12:02:42.384" v="2663" actId="1076"/>
          <ac:grpSpMkLst>
            <pc:docMk/>
            <pc:sldMk cId="0" sldId="263"/>
            <ac:grpSpMk id="3" creationId="{B6262291-0192-B4FC-1124-9FA7E0660EA2}"/>
          </ac:grpSpMkLst>
        </pc:grpChg>
        <pc:grpChg chg="add mod">
          <ac:chgData name="Gijs van de Meene" userId="25ef6292-b8a9-4f79-baa6-7f9883f27b4c" providerId="ADAL" clId="{8C16486C-AC97-4C97-A2B7-9F9C2EA18C0F}" dt="2024-05-17T14:10:42.654" v="2615" actId="1076"/>
          <ac:grpSpMkLst>
            <pc:docMk/>
            <pc:sldMk cId="0" sldId="263"/>
            <ac:grpSpMk id="15" creationId="{6948531F-E2FE-D322-D894-454540D52910}"/>
          </ac:grpSpMkLst>
        </pc:grpChg>
        <pc:grpChg chg="add mod">
          <ac:chgData name="Gijs van de Meene" userId="25ef6292-b8a9-4f79-baa6-7f9883f27b4c" providerId="ADAL" clId="{8C16486C-AC97-4C97-A2B7-9F9C2EA18C0F}" dt="2024-05-17T14:14:42.443" v="2641" actId="14100"/>
          <ac:grpSpMkLst>
            <pc:docMk/>
            <pc:sldMk cId="0" sldId="263"/>
            <ac:grpSpMk id="16" creationId="{0D6FBDB8-9355-F535-D5CA-BB0DD46DE960}"/>
          </ac:grpSpMkLst>
        </pc:grpChg>
        <pc:grpChg chg="add mod">
          <ac:chgData name="Gijs van de Meene" userId="25ef6292-b8a9-4f79-baa6-7f9883f27b4c" providerId="ADAL" clId="{8C16486C-AC97-4C97-A2B7-9F9C2EA18C0F}" dt="2024-05-17T14:14:48.595" v="2642" actId="14100"/>
          <ac:grpSpMkLst>
            <pc:docMk/>
            <pc:sldMk cId="0" sldId="263"/>
            <ac:grpSpMk id="17" creationId="{58EC3962-054E-9E65-556F-90014BF0C2F9}"/>
          </ac:grpSpMkLst>
        </pc:grpChg>
        <pc:grpChg chg="add mod">
          <ac:chgData name="Gijs van de Meene" userId="25ef6292-b8a9-4f79-baa6-7f9883f27b4c" providerId="ADAL" clId="{8C16486C-AC97-4C97-A2B7-9F9C2EA18C0F}" dt="2024-05-17T14:11:08.808" v="2620" actId="14100"/>
          <ac:grpSpMkLst>
            <pc:docMk/>
            <pc:sldMk cId="0" sldId="263"/>
            <ac:grpSpMk id="18" creationId="{8EFF147C-F8FD-B142-8F6C-310046E972AF}"/>
          </ac:grpSpMkLst>
        </pc:grpChg>
        <pc:grpChg chg="add del mod">
          <ac:chgData name="Gijs van de Meene" userId="25ef6292-b8a9-4f79-baa6-7f9883f27b4c" providerId="ADAL" clId="{8C16486C-AC97-4C97-A2B7-9F9C2EA18C0F}" dt="2024-05-17T14:11:38.881" v="2623" actId="165"/>
          <ac:grpSpMkLst>
            <pc:docMk/>
            <pc:sldMk cId="0" sldId="263"/>
            <ac:grpSpMk id="19" creationId="{09F775BF-809B-B66D-A6F0-4D4C56FA5C14}"/>
          </ac:grpSpMkLst>
        </pc:grpChg>
        <pc:grpChg chg="add mod">
          <ac:chgData name="Gijs van de Meene" userId="25ef6292-b8a9-4f79-baa6-7f9883f27b4c" providerId="ADAL" clId="{8C16486C-AC97-4C97-A2B7-9F9C2EA18C0F}" dt="2024-05-17T14:14:04.542" v="2639" actId="1076"/>
          <ac:grpSpMkLst>
            <pc:docMk/>
            <pc:sldMk cId="0" sldId="263"/>
            <ac:grpSpMk id="20" creationId="{161A59F6-4449-2474-C07C-6051A0C1C81A}"/>
          </ac:grpSpMkLst>
        </pc:grpChg>
        <pc:picChg chg="add mod">
          <ac:chgData name="Gijs van de Meene" userId="25ef6292-b8a9-4f79-baa6-7f9883f27b4c" providerId="ADAL" clId="{8C16486C-AC97-4C97-A2B7-9F9C2EA18C0F}" dt="2024-05-17T14:07:02.813" v="2601" actId="164"/>
          <ac:picMkLst>
            <pc:docMk/>
            <pc:sldMk cId="0" sldId="263"/>
            <ac:picMk id="4" creationId="{CA0E546D-6BF2-A7C9-C0EB-60418B440360}"/>
          </ac:picMkLst>
        </pc:picChg>
        <pc:picChg chg="add mod topLvl">
          <ac:chgData name="Gijs van de Meene" userId="25ef6292-b8a9-4f79-baa6-7f9883f27b4c" providerId="ADAL" clId="{8C16486C-AC97-4C97-A2B7-9F9C2EA18C0F}" dt="2024-05-17T14:12:34.339" v="2627" actId="164"/>
          <ac:picMkLst>
            <pc:docMk/>
            <pc:sldMk cId="0" sldId="263"/>
            <ac:picMk id="6" creationId="{6EDFAB04-28DE-21BA-CFA9-8EBA1A6BEF5D}"/>
          </ac:picMkLst>
        </pc:picChg>
        <pc:picChg chg="add mod topLvl">
          <ac:chgData name="Gijs van de Meene" userId="25ef6292-b8a9-4f79-baa6-7f9883f27b4c" providerId="ADAL" clId="{8C16486C-AC97-4C97-A2B7-9F9C2EA18C0F}" dt="2024-05-17T14:12:34.339" v="2627" actId="164"/>
          <ac:picMkLst>
            <pc:docMk/>
            <pc:sldMk cId="0" sldId="263"/>
            <ac:picMk id="8" creationId="{5AFCD41D-3153-CA39-5C55-0FB9359CFA7C}"/>
          </ac:picMkLst>
        </pc:picChg>
        <pc:picChg chg="add mod topLvl">
          <ac:chgData name="Gijs van de Meene" userId="25ef6292-b8a9-4f79-baa6-7f9883f27b4c" providerId="ADAL" clId="{8C16486C-AC97-4C97-A2B7-9F9C2EA18C0F}" dt="2024-05-18T12:02:35.587" v="2662" actId="164"/>
          <ac:picMkLst>
            <pc:docMk/>
            <pc:sldMk cId="0" sldId="263"/>
            <ac:picMk id="14" creationId="{9EB031D7-339F-7F91-488F-BF9A043FA108}"/>
          </ac:picMkLst>
        </pc:picChg>
        <pc:picChg chg="del">
          <ac:chgData name="Gijs van de Meene" userId="25ef6292-b8a9-4f79-baa6-7f9883f27b4c" providerId="ADAL" clId="{8C16486C-AC97-4C97-A2B7-9F9C2EA18C0F}" dt="2024-05-16T10:55:51.914" v="0" actId="478"/>
          <ac:picMkLst>
            <pc:docMk/>
            <pc:sldMk cId="0" sldId="263"/>
            <ac:picMk id="70" creationId="{00000000-0000-0000-0000-000000000000}"/>
          </ac:picMkLst>
        </pc:picChg>
        <pc:picChg chg="add">
          <ac:chgData name="Gijs van de Meene" userId="25ef6292-b8a9-4f79-baa6-7f9883f27b4c" providerId="ADAL" clId="{8C16486C-AC97-4C97-A2B7-9F9C2EA18C0F}" dt="2024-05-17T13:50:46.378" v="2336"/>
          <ac:picMkLst>
            <pc:docMk/>
            <pc:sldMk cId="0" sldId="263"/>
            <ac:picMk id="1026" creationId="{01C1B3E0-1F47-6EB9-912B-6443CF6931B8}"/>
          </ac:picMkLst>
        </pc:picChg>
        <pc:picChg chg="add">
          <ac:chgData name="Gijs van de Meene" userId="25ef6292-b8a9-4f79-baa6-7f9883f27b4c" providerId="ADAL" clId="{8C16486C-AC97-4C97-A2B7-9F9C2EA18C0F}" dt="2024-05-17T13:50:52.320" v="2337"/>
          <ac:picMkLst>
            <pc:docMk/>
            <pc:sldMk cId="0" sldId="263"/>
            <ac:picMk id="1028" creationId="{530E4AD7-0165-FD14-74DC-A244B9D5D3D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3378200" y="3757613"/>
            <a:ext cx="249967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1635" y="2925763"/>
            <a:ext cx="9326033" cy="26335038"/>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3293534" y="2925763"/>
            <a:ext cx="27842635" cy="26335038"/>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3293534" y="9509126"/>
            <a:ext cx="18584332" cy="1975167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4332" cy="1975167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0"/>
            <a:ext cx="1940136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8"/>
            <a:ext cx="26334157"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4063" y="2925763"/>
            <a:ext cx="3730307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3294063" y="9509125"/>
            <a:ext cx="37303075"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4063"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defTabSz="4267200">
              <a:defRPr sz="6500"/>
            </a:lvl1pPr>
          </a:lstStyle>
          <a:p>
            <a:pPr>
              <a:defRPr/>
            </a:pPr>
            <a:endParaRPr lang="en-US"/>
          </a:p>
        </p:txBody>
      </p:sp>
      <p:sp>
        <p:nvSpPr>
          <p:cNvPr id="1029" name="Rectangle 5"/>
          <p:cNvSpPr>
            <a:spLocks noGrp="1" noChangeArrowheads="1"/>
          </p:cNvSpPr>
          <p:nvPr>
            <p:ph type="ftr" sz="quarter" idx="3"/>
          </p:nvPr>
        </p:nvSpPr>
        <p:spPr bwMode="auto">
          <a:xfrm>
            <a:off x="14993938" y="29992638"/>
            <a:ext cx="13903325"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ctr" defTabSz="4267200">
              <a:defRPr sz="6500"/>
            </a:lvl1pPr>
          </a:lstStyle>
          <a:p>
            <a:pPr>
              <a:defRPr/>
            </a:pPr>
            <a:endParaRPr lang="en-US"/>
          </a:p>
        </p:txBody>
      </p:sp>
      <p:sp>
        <p:nvSpPr>
          <p:cNvPr id="1030" name="Rectangle 6"/>
          <p:cNvSpPr>
            <a:spLocks noGrp="1" noChangeArrowheads="1"/>
          </p:cNvSpPr>
          <p:nvPr>
            <p:ph type="sldNum" sz="quarter" idx="4"/>
          </p:nvPr>
        </p:nvSpPr>
        <p:spPr bwMode="auto">
          <a:xfrm>
            <a:off x="31453138"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r" defTabSz="4267200">
              <a:defRPr sz="6500"/>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40690800" y="16459200"/>
            <a:ext cx="14274800" cy="3937000"/>
          </a:xfrm>
          <a:prstGeom prst="rect">
            <a:avLst/>
          </a:prstGeom>
        </p:spPr>
      </p:pic>
      <p:pic>
        <p:nvPicPr>
          <p:cNvPr id="1033" name="New picture"/>
          <p:cNvPicPr/>
          <p:nvPr/>
        </p:nvPicPr>
        <p:blipFill>
          <a:blip r:embed="rId14"/>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persuadingsapphire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defPPr>
        <a:defRPr kern="1200"/>
      </a:defPPr>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3657600" y="1385518"/>
            <a:ext cx="36576000" cy="2746935"/>
          </a:xfrm>
          <a:prstGeom prst="rect">
            <a:avLst/>
          </a:prstGeom>
        </p:spPr>
        <p:txBody>
          <a:bodyPr lIns="128016" tIns="64008" rIns="128016" bIns="64008"/>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pPr algn="ctr"/>
            <a:r>
              <a:rPr lang="en-GB" sz="8600" b="0" i="0" dirty="0">
                <a:solidFill>
                  <a:srgbClr val="00A6D6"/>
                </a:solidFill>
                <a:effectLst/>
                <a:latin typeface="Libre Baskerville" panose="02000000000000000000" pitchFamily="2" charset="0"/>
              </a:rPr>
              <a:t>Imperceptible Backdoor Attacks on Deep Regression Models</a:t>
            </a: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3657600" y="4528006"/>
            <a:ext cx="36576000" cy="2025170"/>
          </a:xfrm>
          <a:prstGeom prst="rect">
            <a:avLst/>
          </a:prstGeom>
        </p:spPr>
        <p:txBody>
          <a:bodyPr lIns="128016" tIns="64008" rIns="128016" bIns="64008">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600" dirty="0">
                <a:solidFill>
                  <a:srgbClr val="1482A5"/>
                </a:solidFill>
                <a:latin typeface="Montserrat Light" panose="00000400000000000000" pitchFamily="50" charset="0"/>
              </a:rPr>
              <a:t>Gijs van de Meene</a:t>
            </a:r>
          </a:p>
          <a:p>
            <a:pPr algn="ctr"/>
            <a:r>
              <a:rPr lang="en-US" sz="5600" dirty="0">
                <a:solidFill>
                  <a:srgbClr val="1482A5"/>
                </a:solidFill>
                <a:latin typeface="Montserrat Light" panose="00000400000000000000" pitchFamily="50" charset="0"/>
              </a:rPr>
              <a:t>Delft University of Technology </a:t>
            </a:r>
          </a:p>
        </p:txBody>
      </p:sp>
      <p:grpSp>
        <p:nvGrpSpPr>
          <p:cNvPr id="17" name="Group 16">
            <a:extLst>
              <a:ext uri="{FF2B5EF4-FFF2-40B4-BE49-F238E27FC236}">
                <a16:creationId xmlns:a16="http://schemas.microsoft.com/office/drawing/2014/main" id="{58EC3962-054E-9E65-556F-90014BF0C2F9}"/>
              </a:ext>
            </a:extLst>
          </p:cNvPr>
          <p:cNvGrpSpPr/>
          <p:nvPr/>
        </p:nvGrpSpPr>
        <p:grpSpPr>
          <a:xfrm>
            <a:off x="685800" y="7745166"/>
            <a:ext cx="10058400" cy="14823290"/>
            <a:chOff x="685800" y="7745166"/>
            <a:chExt cx="10058400" cy="10074477"/>
          </a:xfrm>
        </p:grpSpPr>
        <p:sp>
          <p:nvSpPr>
            <p:cNvPr id="46" name="Rectangle 45">
              <a:extLst>
                <a:ext uri="{FF2B5EF4-FFF2-40B4-BE49-F238E27FC236}">
                  <a16:creationId xmlns:a16="http://schemas.microsoft.com/office/drawing/2014/main" id="{2C718E78-BDD8-4BAD-851F-D423AE935B0D}"/>
                </a:ext>
              </a:extLst>
            </p:cNvPr>
            <p:cNvSpPr/>
            <p:nvPr/>
          </p:nvSpPr>
          <p:spPr>
            <a:xfrm>
              <a:off x="685800" y="7745166"/>
              <a:ext cx="10058400" cy="100744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53" name="TextBox 52">
              <a:extLst>
                <a:ext uri="{FF2B5EF4-FFF2-40B4-BE49-F238E27FC236}">
                  <a16:creationId xmlns:a16="http://schemas.microsoft.com/office/drawing/2014/main" id="{B9BDD4D7-12C6-4DBA-AD93-2C88BC17BC8B}"/>
                </a:ext>
              </a:extLst>
            </p:cNvPr>
            <p:cNvSpPr txBox="1"/>
            <p:nvPr/>
          </p:nvSpPr>
          <p:spPr>
            <a:xfrm>
              <a:off x="914400" y="8745118"/>
              <a:ext cx="9601200" cy="7478970"/>
            </a:xfrm>
            <a:prstGeom prst="rect">
              <a:avLst/>
            </a:prstGeom>
            <a:noFill/>
          </p:spPr>
          <p:txBody>
            <a:bodyPr wrap="square" rtlCol="0">
              <a:spAutoFit/>
            </a:bodyPr>
            <a:lstStyle>
              <a:defPPr>
                <a:defRPr kern="1200"/>
              </a:defPPr>
            </a:lstStyle>
            <a:p>
              <a:r>
                <a:rPr lang="en-GB" sz="3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Deep learning's rise has brought valuable applications but also significant security risks, especially with pretrained models. These models can be backdoored during training to behave normally until triggered by specific patterns, posing threats across various tasks like image and speech recognition, or language processing. A specific backdoor called the </a:t>
              </a:r>
              <a:r>
                <a:rPr lang="en-GB" sz="3000"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WaNets</a:t>
              </a:r>
              <a:r>
                <a:rPr lang="en-GB" sz="3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backdoor attack is notable for its imperceptibility</a:t>
              </a:r>
            </a:p>
            <a:p>
              <a:endParaRPr lang="en-GB" sz="3000"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r>
                <a:rPr lang="en-GB" sz="3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While most research targets classification models, this study focuses on gaze estimation using deep regression models. It examines whether these models are similarly vulnerable and how the attacks compare in terms of imperceptibility.</a:t>
              </a:r>
              <a:endParaRPr lang="en-US" sz="3000"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54" name="TextBox 53">
              <a:extLst>
                <a:ext uri="{FF2B5EF4-FFF2-40B4-BE49-F238E27FC236}">
                  <a16:creationId xmlns:a16="http://schemas.microsoft.com/office/drawing/2014/main" id="{E4864E4E-50A2-403F-84B8-E4F7E820612B}"/>
                </a:ext>
              </a:extLst>
            </p:cNvPr>
            <p:cNvSpPr txBox="1"/>
            <p:nvPr/>
          </p:nvSpPr>
          <p:spPr>
            <a:xfrm>
              <a:off x="914400" y="8077206"/>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Introduction</a:t>
              </a:r>
            </a:p>
          </p:txBody>
        </p:sp>
      </p:grpSp>
      <p:grpSp>
        <p:nvGrpSpPr>
          <p:cNvPr id="16" name="Group 15">
            <a:extLst>
              <a:ext uri="{FF2B5EF4-FFF2-40B4-BE49-F238E27FC236}">
                <a16:creationId xmlns:a16="http://schemas.microsoft.com/office/drawing/2014/main" id="{0D6FBDB8-9355-F535-D5CA-BB0DD46DE960}"/>
              </a:ext>
            </a:extLst>
          </p:cNvPr>
          <p:cNvGrpSpPr/>
          <p:nvPr/>
        </p:nvGrpSpPr>
        <p:grpSpPr>
          <a:xfrm>
            <a:off x="685800" y="23164800"/>
            <a:ext cx="10058400" cy="8991600"/>
            <a:chOff x="11506199" y="7766748"/>
            <a:chExt cx="16684171" cy="6672141"/>
          </a:xfrm>
        </p:grpSpPr>
        <p:sp>
          <p:nvSpPr>
            <p:cNvPr id="51" name="Rectangle 50">
              <a:extLst>
                <a:ext uri="{FF2B5EF4-FFF2-40B4-BE49-F238E27FC236}">
                  <a16:creationId xmlns:a16="http://schemas.microsoft.com/office/drawing/2014/main" id="{BF801B80-E24E-4773-AC4E-37DC17B0424E}"/>
                </a:ext>
              </a:extLst>
            </p:cNvPr>
            <p:cNvSpPr/>
            <p:nvPr/>
          </p:nvSpPr>
          <p:spPr>
            <a:xfrm>
              <a:off x="11506199" y="7766748"/>
              <a:ext cx="16684171" cy="66721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64" name="TextBox 63">
              <a:extLst>
                <a:ext uri="{FF2B5EF4-FFF2-40B4-BE49-F238E27FC236}">
                  <a16:creationId xmlns:a16="http://schemas.microsoft.com/office/drawing/2014/main" id="{499918C8-D8D3-4947-B7FD-9341EAE5F7F2}"/>
                </a:ext>
              </a:extLst>
            </p:cNvPr>
            <p:cNvSpPr txBox="1"/>
            <p:nvPr/>
          </p:nvSpPr>
          <p:spPr>
            <a:xfrm>
              <a:off x="11734800" y="8745112"/>
              <a:ext cx="15925800" cy="5170646"/>
            </a:xfrm>
            <a:prstGeom prst="rect">
              <a:avLst/>
            </a:prstGeom>
            <a:noFill/>
          </p:spPr>
          <p:txBody>
            <a:bodyPr wrap="square" rtlCol="0">
              <a:spAutoFit/>
            </a:bodyPr>
            <a:lstStyle>
              <a:defPPr>
                <a:defRPr kern="1200"/>
              </a:defPPr>
            </a:lstStyle>
            <a:p>
              <a:r>
                <a:rPr lang="en-US" sz="3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The goal of this research is to determine how vulnerable regression models are to backdoor attacks compared to classification models which have already been subject to a lot of research. This leaves us with the first objective:</a:t>
              </a:r>
            </a:p>
            <a:p>
              <a:endParaRPr lang="en-US" sz="4000" b="1"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pPr algn="ctr"/>
              <a:r>
                <a:rPr lang="en-US" sz="4000"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Training a gaze estimation model</a:t>
              </a:r>
            </a:p>
            <a:p>
              <a:endParaRPr lang="en-US" sz="3000"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r>
                <a:rPr lang="en-US" sz="3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Additionally, we want to measure how it is affected by the </a:t>
              </a:r>
              <a:r>
                <a:rPr lang="en-US" sz="3000"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WaNets</a:t>
              </a:r>
              <a:r>
                <a:rPr lang="en-US" sz="3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backdoor attack. Requiring the second necessity:</a:t>
              </a:r>
            </a:p>
            <a:p>
              <a:endParaRPr lang="en-US" sz="3000" b="1"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pPr algn="ctr"/>
              <a:r>
                <a:rPr lang="en-US" sz="4000"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Implementing the attack</a:t>
              </a:r>
            </a:p>
          </p:txBody>
        </p:sp>
        <p:sp>
          <p:nvSpPr>
            <p:cNvPr id="65" name="TextBox 64">
              <a:extLst>
                <a:ext uri="{FF2B5EF4-FFF2-40B4-BE49-F238E27FC236}">
                  <a16:creationId xmlns:a16="http://schemas.microsoft.com/office/drawing/2014/main" id="{68744D3E-CEF9-4748-9719-25AAABF27BDD}"/>
                </a:ext>
              </a:extLst>
            </p:cNvPr>
            <p:cNvSpPr txBox="1"/>
            <p:nvPr/>
          </p:nvSpPr>
          <p:spPr>
            <a:xfrm>
              <a:off x="11734800" y="8077200"/>
              <a:ext cx="159258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Implementation requirements</a:t>
              </a:r>
            </a:p>
          </p:txBody>
        </p:sp>
      </p:grpSp>
      <p:grpSp>
        <p:nvGrpSpPr>
          <p:cNvPr id="18" name="Group 17">
            <a:extLst>
              <a:ext uri="{FF2B5EF4-FFF2-40B4-BE49-F238E27FC236}">
                <a16:creationId xmlns:a16="http://schemas.microsoft.com/office/drawing/2014/main" id="{8EFF147C-F8FD-B142-8F6C-310046E972AF}"/>
              </a:ext>
            </a:extLst>
          </p:cNvPr>
          <p:cNvGrpSpPr/>
          <p:nvPr/>
        </p:nvGrpSpPr>
        <p:grpSpPr>
          <a:xfrm>
            <a:off x="11924841" y="22169437"/>
            <a:ext cx="31142741" cy="9986963"/>
            <a:chOff x="28918146" y="7745166"/>
            <a:chExt cx="14058653" cy="24487312"/>
          </a:xfrm>
        </p:grpSpPr>
        <p:sp>
          <p:nvSpPr>
            <p:cNvPr id="47" name="Rectangle 46">
              <a:extLst>
                <a:ext uri="{FF2B5EF4-FFF2-40B4-BE49-F238E27FC236}">
                  <a16:creationId xmlns:a16="http://schemas.microsoft.com/office/drawing/2014/main" id="{B9C39BF6-8B9A-45D3-A730-4CDDF5EAA7F1}"/>
                </a:ext>
              </a:extLst>
            </p:cNvPr>
            <p:cNvSpPr/>
            <p:nvPr/>
          </p:nvSpPr>
          <p:spPr>
            <a:xfrm>
              <a:off x="28918146" y="7745166"/>
              <a:ext cx="14058653" cy="24487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68" name="TextBox 67">
              <a:extLst>
                <a:ext uri="{FF2B5EF4-FFF2-40B4-BE49-F238E27FC236}">
                  <a16:creationId xmlns:a16="http://schemas.microsoft.com/office/drawing/2014/main" id="{47F717BC-0897-4243-A282-98EF911708EA}"/>
                </a:ext>
              </a:extLst>
            </p:cNvPr>
            <p:cNvSpPr txBox="1"/>
            <p:nvPr/>
          </p:nvSpPr>
          <p:spPr>
            <a:xfrm>
              <a:off x="29059451" y="8745112"/>
              <a:ext cx="13419624" cy="553998"/>
            </a:xfrm>
            <a:prstGeom prst="rect">
              <a:avLst/>
            </a:prstGeom>
            <a:noFill/>
          </p:spPr>
          <p:txBody>
            <a:bodyPr wrap="square" rtlCol="0">
              <a:spAutoFit/>
            </a:bodyPr>
            <a:lstStyle>
              <a:defPPr>
                <a:defRPr kern="1200"/>
              </a:defPPr>
            </a:lstStyle>
            <a:p>
              <a:r>
                <a:rPr lang="en-US" sz="3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Training a model using a clean data set </a:t>
              </a:r>
            </a:p>
          </p:txBody>
        </p:sp>
        <p:sp>
          <p:nvSpPr>
            <p:cNvPr id="69" name="TextBox 68">
              <a:extLst>
                <a:ext uri="{FF2B5EF4-FFF2-40B4-BE49-F238E27FC236}">
                  <a16:creationId xmlns:a16="http://schemas.microsoft.com/office/drawing/2014/main" id="{27A0BB3C-427E-42CA-963C-DA612C8F2B9C}"/>
                </a:ext>
              </a:extLst>
            </p:cNvPr>
            <p:cNvSpPr txBox="1"/>
            <p:nvPr/>
          </p:nvSpPr>
          <p:spPr>
            <a:xfrm>
              <a:off x="29059451" y="8077200"/>
              <a:ext cx="13419624"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Results</a:t>
              </a:r>
            </a:p>
          </p:txBody>
        </p:sp>
      </p:grpSp>
      <p:grpSp>
        <p:nvGrpSpPr>
          <p:cNvPr id="15" name="Group 14">
            <a:extLst>
              <a:ext uri="{FF2B5EF4-FFF2-40B4-BE49-F238E27FC236}">
                <a16:creationId xmlns:a16="http://schemas.microsoft.com/office/drawing/2014/main" id="{6948531F-E2FE-D322-D894-454540D52910}"/>
              </a:ext>
            </a:extLst>
          </p:cNvPr>
          <p:cNvGrpSpPr/>
          <p:nvPr/>
        </p:nvGrpSpPr>
        <p:grpSpPr>
          <a:xfrm>
            <a:off x="11924842" y="7746009"/>
            <a:ext cx="10058400" cy="13768201"/>
            <a:chOff x="5422058" y="18479511"/>
            <a:chExt cx="10058400" cy="13768201"/>
          </a:xfrm>
        </p:grpSpPr>
        <p:sp>
          <p:nvSpPr>
            <p:cNvPr id="49" name="Rectangle 48">
              <a:extLst>
                <a:ext uri="{FF2B5EF4-FFF2-40B4-BE49-F238E27FC236}">
                  <a16:creationId xmlns:a16="http://schemas.microsoft.com/office/drawing/2014/main" id="{8F25EFAD-7AAF-4CAF-BA69-869B3D423F7F}"/>
                </a:ext>
              </a:extLst>
            </p:cNvPr>
            <p:cNvSpPr/>
            <p:nvPr/>
          </p:nvSpPr>
          <p:spPr>
            <a:xfrm>
              <a:off x="5422058" y="18479511"/>
              <a:ext cx="10058400" cy="13768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62" name="TextBox 61">
              <a:extLst>
                <a:ext uri="{FF2B5EF4-FFF2-40B4-BE49-F238E27FC236}">
                  <a16:creationId xmlns:a16="http://schemas.microsoft.com/office/drawing/2014/main" id="{A067F8A1-EE95-4354-8E2F-952A6BBDBFFC}"/>
                </a:ext>
              </a:extLst>
            </p:cNvPr>
            <p:cNvSpPr txBox="1"/>
            <p:nvPr/>
          </p:nvSpPr>
          <p:spPr>
            <a:xfrm>
              <a:off x="5650658" y="19422290"/>
              <a:ext cx="9601200" cy="2862322"/>
            </a:xfrm>
            <a:prstGeom prst="rect">
              <a:avLst/>
            </a:prstGeom>
            <a:noFill/>
          </p:spPr>
          <p:txBody>
            <a:bodyPr wrap="square" rtlCol="0">
              <a:spAutoFit/>
            </a:bodyPr>
            <a:lstStyle>
              <a:defPPr>
                <a:defRPr kern="1200"/>
              </a:defPPr>
            </a:lstStyle>
            <a:p>
              <a:r>
                <a:rPr lang="en-US" sz="3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 regression model is needed to perform the attack where we want to compare the results in both a poisoned and a clean environment. To allow full control over the process we train our own model, in particular one that performs gaze estimation.</a:t>
              </a:r>
            </a:p>
          </p:txBody>
        </p:sp>
        <p:sp>
          <p:nvSpPr>
            <p:cNvPr id="63" name="TextBox 62">
              <a:extLst>
                <a:ext uri="{FF2B5EF4-FFF2-40B4-BE49-F238E27FC236}">
                  <a16:creationId xmlns:a16="http://schemas.microsoft.com/office/drawing/2014/main" id="{92D5F59B-F8CA-463C-871F-D1042309DE00}"/>
                </a:ext>
              </a:extLst>
            </p:cNvPr>
            <p:cNvSpPr txBox="1"/>
            <p:nvPr/>
          </p:nvSpPr>
          <p:spPr>
            <a:xfrm>
              <a:off x="5650658" y="18754377"/>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Gaze estimation</a:t>
              </a:r>
            </a:p>
          </p:txBody>
        </p:sp>
        <p:pic>
          <p:nvPicPr>
            <p:cNvPr id="4" name="Picture 3" descr="A close up of a person's face&#10;&#10;Description automatically generated">
              <a:extLst>
                <a:ext uri="{FF2B5EF4-FFF2-40B4-BE49-F238E27FC236}">
                  <a16:creationId xmlns:a16="http://schemas.microsoft.com/office/drawing/2014/main" id="{CA0E546D-6BF2-A7C9-C0EB-60418B440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2758" y="23561040"/>
              <a:ext cx="6477000" cy="6477000"/>
            </a:xfrm>
            <a:prstGeom prst="rect">
              <a:avLst/>
            </a:prstGeom>
          </p:spPr>
        </p:pic>
      </p:grpSp>
      <p:sp>
        <p:nvSpPr>
          <p:cNvPr id="50" name="Rectangle 49">
            <a:extLst>
              <a:ext uri="{FF2B5EF4-FFF2-40B4-BE49-F238E27FC236}">
                <a16:creationId xmlns:a16="http://schemas.microsoft.com/office/drawing/2014/main" id="{2EC9A64B-144F-4668-B416-097C0312FF96}"/>
              </a:ext>
            </a:extLst>
          </p:cNvPr>
          <p:cNvSpPr/>
          <p:nvPr/>
        </p:nvSpPr>
        <p:spPr>
          <a:xfrm>
            <a:off x="22588412" y="7745166"/>
            <a:ext cx="20388387" cy="13752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66" name="TextBox 65">
            <a:extLst>
              <a:ext uri="{FF2B5EF4-FFF2-40B4-BE49-F238E27FC236}">
                <a16:creationId xmlns:a16="http://schemas.microsoft.com/office/drawing/2014/main" id="{223EAA92-7B93-4F15-A4CA-18552CBA76AE}"/>
              </a:ext>
            </a:extLst>
          </p:cNvPr>
          <p:cNvSpPr txBox="1"/>
          <p:nvPr/>
        </p:nvSpPr>
        <p:spPr>
          <a:xfrm>
            <a:off x="23148644" y="9333384"/>
            <a:ext cx="9151682" cy="3323987"/>
          </a:xfrm>
          <a:prstGeom prst="rect">
            <a:avLst/>
          </a:prstGeom>
          <a:noFill/>
        </p:spPr>
        <p:txBody>
          <a:bodyPr wrap="square" rtlCol="0">
            <a:spAutoFit/>
          </a:bodyPr>
          <a:lstStyle>
            <a:defPPr>
              <a:defRPr kern="1200"/>
            </a:defPPr>
          </a:lstStyle>
          <a:p>
            <a:r>
              <a:rPr lang="en-US" sz="3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The second objective is to implement the </a:t>
            </a:r>
            <a:r>
              <a:rPr lang="en-US" sz="3000"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WaNets</a:t>
            </a:r>
            <a:r>
              <a:rPr lang="en-US" sz="3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backdoor attack and use it to poison the training data.</a:t>
            </a:r>
          </a:p>
          <a:p>
            <a:endParaRPr lang="en-US" sz="3000"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r>
              <a:rPr lang="en-US" sz="3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This attack applies a very subtle distortion to the input that is generally very hard to see with the naked eye.</a:t>
            </a:r>
          </a:p>
        </p:txBody>
      </p:sp>
      <p:sp>
        <p:nvSpPr>
          <p:cNvPr id="67" name="TextBox 66">
            <a:extLst>
              <a:ext uri="{FF2B5EF4-FFF2-40B4-BE49-F238E27FC236}">
                <a16:creationId xmlns:a16="http://schemas.microsoft.com/office/drawing/2014/main" id="{716F17B6-B5C7-4922-B9E2-CD14BD16A568}"/>
              </a:ext>
            </a:extLst>
          </p:cNvPr>
          <p:cNvSpPr txBox="1"/>
          <p:nvPr/>
        </p:nvSpPr>
        <p:spPr>
          <a:xfrm>
            <a:off x="23165679" y="8322049"/>
            <a:ext cx="8785115" cy="536125"/>
          </a:xfrm>
          <a:prstGeom prst="rect">
            <a:avLst/>
          </a:prstGeom>
          <a:noFill/>
        </p:spPr>
        <p:txBody>
          <a:bodyPr wrap="square" rtlCol="0">
            <a:spAutoFit/>
          </a:bodyPr>
          <a:lstStyle>
            <a:defPPr>
              <a:defRPr kern="1200"/>
            </a:defPPr>
          </a:lstStyle>
          <a:p>
            <a:r>
              <a:rPr lang="en-US" sz="3600" dirty="0" err="1">
                <a:solidFill>
                  <a:srgbClr val="235078"/>
                </a:solidFill>
                <a:latin typeface="Libre Baskerville" panose="02000000000000000000" pitchFamily="2" charset="0"/>
              </a:rPr>
              <a:t>WaNets</a:t>
            </a:r>
            <a:r>
              <a:rPr lang="en-US" sz="3600" dirty="0">
                <a:solidFill>
                  <a:srgbClr val="235078"/>
                </a:solidFill>
                <a:latin typeface="Libre Baskerville" panose="02000000000000000000" pitchFamily="2" charset="0"/>
              </a:rPr>
              <a:t> backdoor attack</a:t>
            </a:r>
          </a:p>
        </p:txBody>
      </p:sp>
      <p:grpSp>
        <p:nvGrpSpPr>
          <p:cNvPr id="20" name="Group 19">
            <a:extLst>
              <a:ext uri="{FF2B5EF4-FFF2-40B4-BE49-F238E27FC236}">
                <a16:creationId xmlns:a16="http://schemas.microsoft.com/office/drawing/2014/main" id="{161A59F6-4449-2474-C07C-6051A0C1C81A}"/>
              </a:ext>
            </a:extLst>
          </p:cNvPr>
          <p:cNvGrpSpPr/>
          <p:nvPr/>
        </p:nvGrpSpPr>
        <p:grpSpPr>
          <a:xfrm>
            <a:off x="23215488" y="13696883"/>
            <a:ext cx="9084838" cy="5026592"/>
            <a:chOff x="22978272" y="13293253"/>
            <a:chExt cx="7535804" cy="3963346"/>
          </a:xfrm>
        </p:grpSpPr>
        <p:pic>
          <p:nvPicPr>
            <p:cNvPr id="6" name="Picture 5" descr="A person wearing glasses&#10;&#10;Description automatically generated">
              <a:extLst>
                <a:ext uri="{FF2B5EF4-FFF2-40B4-BE49-F238E27FC236}">
                  <a16:creationId xmlns:a16="http://schemas.microsoft.com/office/drawing/2014/main" id="{6EDFAB04-28DE-21BA-CFA9-8EBA1A6BEF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20593" y="13293253"/>
              <a:ext cx="3580673" cy="3533838"/>
            </a:xfrm>
            <a:prstGeom prst="rect">
              <a:avLst/>
            </a:prstGeom>
          </p:spPr>
        </p:pic>
        <p:pic>
          <p:nvPicPr>
            <p:cNvPr id="8" name="Picture 7" descr="Warped">
              <a:extLst>
                <a:ext uri="{FF2B5EF4-FFF2-40B4-BE49-F238E27FC236}">
                  <a16:creationId xmlns:a16="http://schemas.microsoft.com/office/drawing/2014/main" id="{5AFCD41D-3153-CA39-5C55-0FB9359CFA7C}"/>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78272" y="13293253"/>
              <a:ext cx="3580674" cy="3533839"/>
            </a:xfrm>
            <a:prstGeom prst="rect">
              <a:avLst/>
            </a:prstGeom>
          </p:spPr>
        </p:pic>
        <p:sp>
          <p:nvSpPr>
            <p:cNvPr id="10" name="TextBox 9">
              <a:extLst>
                <a:ext uri="{FF2B5EF4-FFF2-40B4-BE49-F238E27FC236}">
                  <a16:creationId xmlns:a16="http://schemas.microsoft.com/office/drawing/2014/main" id="{F2E0A300-9521-EDAA-C95F-5BDEA5E70101}"/>
                </a:ext>
              </a:extLst>
            </p:cNvPr>
            <p:cNvSpPr txBox="1"/>
            <p:nvPr/>
          </p:nvSpPr>
          <p:spPr>
            <a:xfrm>
              <a:off x="22978272" y="16797063"/>
              <a:ext cx="3580674" cy="459536"/>
            </a:xfrm>
            <a:prstGeom prst="rect">
              <a:avLst/>
            </a:prstGeom>
            <a:noFill/>
          </p:spPr>
          <p:txBody>
            <a:bodyPr wrap="square" rtlCol="0">
              <a:spAutoFit/>
            </a:bodyPr>
            <a:lstStyle>
              <a:defPPr>
                <a:defRPr kern="1200"/>
              </a:defPPr>
            </a:lstStyle>
            <a:p>
              <a:pPr algn="ctr"/>
              <a:r>
                <a:rPr lang="en-US" sz="3000"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Original</a:t>
              </a:r>
            </a:p>
          </p:txBody>
        </p:sp>
        <p:sp>
          <p:nvSpPr>
            <p:cNvPr id="11" name="TextBox 10">
              <a:extLst>
                <a:ext uri="{FF2B5EF4-FFF2-40B4-BE49-F238E27FC236}">
                  <a16:creationId xmlns:a16="http://schemas.microsoft.com/office/drawing/2014/main" id="{28CFAAE4-8EF0-19A4-69DE-AF034DC5E97E}"/>
                </a:ext>
              </a:extLst>
            </p:cNvPr>
            <p:cNvSpPr txBox="1"/>
            <p:nvPr/>
          </p:nvSpPr>
          <p:spPr>
            <a:xfrm>
              <a:off x="26933402" y="16797063"/>
              <a:ext cx="3580674" cy="459536"/>
            </a:xfrm>
            <a:prstGeom prst="rect">
              <a:avLst/>
            </a:prstGeom>
            <a:noFill/>
          </p:spPr>
          <p:txBody>
            <a:bodyPr wrap="square" rtlCol="0">
              <a:spAutoFit/>
            </a:bodyPr>
            <a:lstStyle>
              <a:defPPr>
                <a:defRPr kern="1200"/>
              </a:defPPr>
            </a:lstStyle>
            <a:p>
              <a:pPr algn="ctr"/>
              <a:r>
                <a:rPr lang="en-US" sz="3000"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Warped</a:t>
              </a:r>
            </a:p>
          </p:txBody>
        </p:sp>
      </p:grpSp>
      <p:sp>
        <p:nvSpPr>
          <p:cNvPr id="12" name="TextBox 11">
            <a:extLst>
              <a:ext uri="{FF2B5EF4-FFF2-40B4-BE49-F238E27FC236}">
                <a16:creationId xmlns:a16="http://schemas.microsoft.com/office/drawing/2014/main" id="{9FC16B6B-D5DA-CA79-E523-F0881C0ECB3A}"/>
              </a:ext>
            </a:extLst>
          </p:cNvPr>
          <p:cNvSpPr txBox="1"/>
          <p:nvPr/>
        </p:nvSpPr>
        <p:spPr>
          <a:xfrm>
            <a:off x="32935976" y="9329621"/>
            <a:ext cx="8785115" cy="842483"/>
          </a:xfrm>
          <a:prstGeom prst="rect">
            <a:avLst/>
          </a:prstGeom>
          <a:noFill/>
        </p:spPr>
        <p:txBody>
          <a:bodyPr wrap="square" rtlCol="0">
            <a:spAutoFit/>
          </a:bodyPr>
          <a:lstStyle>
            <a:defPPr>
              <a:defRPr kern="1200"/>
            </a:defPPr>
          </a:lstStyle>
          <a:p>
            <a:r>
              <a:rPr lang="en-US" sz="3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To show the images are distorted, a residual image is required.</a:t>
            </a:r>
          </a:p>
        </p:txBody>
      </p:sp>
      <p:grpSp>
        <p:nvGrpSpPr>
          <p:cNvPr id="3" name="Group 2">
            <a:extLst>
              <a:ext uri="{FF2B5EF4-FFF2-40B4-BE49-F238E27FC236}">
                <a16:creationId xmlns:a16="http://schemas.microsoft.com/office/drawing/2014/main" id="{B6262291-0192-B4FC-1124-9FA7E0660EA2}"/>
              </a:ext>
            </a:extLst>
          </p:cNvPr>
          <p:cNvGrpSpPr/>
          <p:nvPr/>
        </p:nvGrpSpPr>
        <p:grpSpPr>
          <a:xfrm>
            <a:off x="33982416" y="11631681"/>
            <a:ext cx="6692234" cy="7294117"/>
            <a:chOff x="33982190" y="11317666"/>
            <a:chExt cx="6692234" cy="7294117"/>
          </a:xfrm>
        </p:grpSpPr>
        <p:pic>
          <p:nvPicPr>
            <p:cNvPr id="14" name="Picture 13" descr="A close up of a person wearing glasses&#10;&#10;Description automatically generated">
              <a:extLst>
                <a:ext uri="{FF2B5EF4-FFF2-40B4-BE49-F238E27FC236}">
                  <a16:creationId xmlns:a16="http://schemas.microsoft.com/office/drawing/2014/main" id="{9EB031D7-339F-7F91-488F-BF9A043FA108}"/>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3982190" y="11317666"/>
              <a:ext cx="6692234" cy="6604701"/>
            </a:xfrm>
            <a:prstGeom prst="rect">
              <a:avLst/>
            </a:prstGeom>
          </p:spPr>
        </p:pic>
        <p:sp>
          <p:nvSpPr>
            <p:cNvPr id="2" name="TextBox 1">
              <a:extLst>
                <a:ext uri="{FF2B5EF4-FFF2-40B4-BE49-F238E27FC236}">
                  <a16:creationId xmlns:a16="http://schemas.microsoft.com/office/drawing/2014/main" id="{067C75FF-C268-4FD7-F03C-39B2A4FE8EF0}"/>
                </a:ext>
              </a:extLst>
            </p:cNvPr>
            <p:cNvSpPr txBox="1"/>
            <p:nvPr/>
          </p:nvSpPr>
          <p:spPr>
            <a:xfrm>
              <a:off x="35169954" y="18057785"/>
              <a:ext cx="4316705" cy="553998"/>
            </a:xfrm>
            <a:prstGeom prst="rect">
              <a:avLst/>
            </a:prstGeom>
            <a:noFill/>
          </p:spPr>
          <p:txBody>
            <a:bodyPr wrap="square" rtlCol="0">
              <a:spAutoFit/>
            </a:bodyPr>
            <a:lstStyle>
              <a:defPPr>
                <a:defRPr kern="1200"/>
              </a:defPPr>
            </a:lstStyle>
            <a:p>
              <a:pPr algn="ctr"/>
              <a:r>
                <a:rPr lang="en-US" sz="3000"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Residual image</a:t>
              </a:r>
            </a:p>
          </p:txBody>
        </p:sp>
      </p:gr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ersuadingsapphire|08-2022"/>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3929</TotalTime>
  <Words>303</Words>
  <Application>Microsoft Office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Montserrat Light</vt:lpstr>
      <vt:lpstr>Times New Roman</vt:lpstr>
      <vt:lpstr>Libre Baskerville</vt: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Gijs van de Meene</cp:lastModifiedBy>
  <cp:revision>297</cp:revision>
  <cp:lastPrinted>2006-11-15T16:04:57Z</cp:lastPrinted>
  <dcterms:modified xsi:type="dcterms:W3CDTF">2024-05-18T12:02:52Z</dcterms:modified>
  <cp:category>templates for scientific poster</cp:category>
</cp:coreProperties>
</file>