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js van de Meene" userId="25ef6292-b8a9-4f79-baa6-7f9883f27b4c" providerId="ADAL" clId="{CA8B61EC-BA47-4A8F-9069-10186D6FF465}"/>
    <pc:docChg chg="custSel addSld modSld">
      <pc:chgData name="Gijs van de Meene" userId="25ef6292-b8a9-4f79-baa6-7f9883f27b4c" providerId="ADAL" clId="{CA8B61EC-BA47-4A8F-9069-10186D6FF465}" dt="2024-05-16T11:57:57.495" v="63" actId="14100"/>
      <pc:docMkLst>
        <pc:docMk/>
      </pc:docMkLst>
      <pc:sldChg chg="modSp mod">
        <pc:chgData name="Gijs van de Meene" userId="25ef6292-b8a9-4f79-baa6-7f9883f27b4c" providerId="ADAL" clId="{CA8B61EC-BA47-4A8F-9069-10186D6FF465}" dt="2024-05-16T11:56:59.998" v="59" actId="20577"/>
        <pc:sldMkLst>
          <pc:docMk/>
          <pc:sldMk cId="2064176215" sldId="257"/>
        </pc:sldMkLst>
        <pc:spChg chg="mod">
          <ac:chgData name="Gijs van de Meene" userId="25ef6292-b8a9-4f79-baa6-7f9883f27b4c" providerId="ADAL" clId="{CA8B61EC-BA47-4A8F-9069-10186D6FF465}" dt="2024-05-16T11:56:59.998" v="59" actId="20577"/>
          <ac:spMkLst>
            <pc:docMk/>
            <pc:sldMk cId="2064176215" sldId="257"/>
            <ac:spMk id="6" creationId="{4A74D4E4-06F1-B682-D2ED-C9ABD23F5CDA}"/>
          </ac:spMkLst>
        </pc:spChg>
      </pc:sldChg>
      <pc:sldChg chg="addSp modSp new mod">
        <pc:chgData name="Gijs van de Meene" userId="25ef6292-b8a9-4f79-baa6-7f9883f27b4c" providerId="ADAL" clId="{CA8B61EC-BA47-4A8F-9069-10186D6FF465}" dt="2024-05-16T11:57:57.495" v="63" actId="14100"/>
        <pc:sldMkLst>
          <pc:docMk/>
          <pc:sldMk cId="2250352841" sldId="262"/>
        </pc:sldMkLst>
        <pc:picChg chg="add mod">
          <ac:chgData name="Gijs van de Meene" userId="25ef6292-b8a9-4f79-baa6-7f9883f27b4c" providerId="ADAL" clId="{CA8B61EC-BA47-4A8F-9069-10186D6FF465}" dt="2024-05-16T11:57:57.495" v="63" actId="14100"/>
          <ac:picMkLst>
            <pc:docMk/>
            <pc:sldMk cId="2250352841" sldId="262"/>
            <ac:picMk id="3" creationId="{891558EA-57A6-48D7-AA50-336E5BF7B76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1CC83-CE51-54E1-5965-937C77931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15909-7BD9-0DC4-899A-8D1FBFC8B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DB5A7-FC43-7E0F-B632-C70DB0E6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FB3F-37D7-4590-A96F-66594CCFF998}" type="datetimeFigureOut">
              <a:rPr lang="en-NL" smtClean="0"/>
              <a:t>16/05/2024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91F5C-70A0-8DA4-D389-F36E81665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8659B-E0C2-9B94-06D6-0CFBD32DF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594A-3F08-49CF-A709-D77B7DEE229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4818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9C7B2-44A9-921B-88B3-C425CCE03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4B720-8AED-58B2-1908-2094F32C3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D1600-78D5-0B02-8B03-486F3CD11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FB3F-37D7-4590-A96F-66594CCFF998}" type="datetimeFigureOut">
              <a:rPr lang="en-NL" smtClean="0"/>
              <a:t>16/05/2024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7AAB8-16C0-2B3B-CBC3-544E13CC0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E7C7C-47DA-AC0C-2969-D86515DCF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594A-3F08-49CF-A709-D77B7DEE229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52832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723436-C9B6-6AA7-D9D3-C536C5955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696378-CC5D-F17A-6EBB-C47C541CD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E00EC-D929-9C36-20DA-BA54C1FA6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FB3F-37D7-4590-A96F-66594CCFF998}" type="datetimeFigureOut">
              <a:rPr lang="en-NL" smtClean="0"/>
              <a:t>16/05/2024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32C56-BB54-B967-BF0E-6B890221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A5C85-BA2A-33FD-4138-BEC8B12D3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594A-3F08-49CF-A709-D77B7DEE229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3101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0B0CB-7D0F-93D7-5D3E-EFEFDDAA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1BEC9-B8ED-862D-4357-CACEF713C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D4DD3-C7D6-E297-B59A-FB13CBDDF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FB3F-37D7-4590-A96F-66594CCFF998}" type="datetimeFigureOut">
              <a:rPr lang="en-NL" smtClean="0"/>
              <a:t>16/05/2024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B3DD0-EF75-29DF-C1EB-D98364669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660B9-33EA-78B7-41DA-A0C82068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594A-3F08-49CF-A709-D77B7DEE229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3373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668B2-0D79-3AC4-78A9-9C88CA22D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E9DFD-B465-FEFE-91D3-3343E8AA0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7C87F-D399-A695-A11A-761604E35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FB3F-37D7-4590-A96F-66594CCFF998}" type="datetimeFigureOut">
              <a:rPr lang="en-NL" smtClean="0"/>
              <a:t>16/05/2024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17013-DECF-AA3B-0BE7-4793DCD94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A3563-8AC3-C3B4-7154-D257A8497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594A-3F08-49CF-A709-D77B7DEE229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6731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7891C-A197-71AF-DDBC-CDA1AC1F8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C4273-59BD-D343-CB3E-98E72A960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253C7-4154-D2E9-2A52-DB4784CCF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A0FE6-1139-CAC5-14A9-2B8C08664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FB3F-37D7-4590-A96F-66594CCFF998}" type="datetimeFigureOut">
              <a:rPr lang="en-NL" smtClean="0"/>
              <a:t>16/05/2024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28C1A-DE63-CC72-ADC2-26D4B29AB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3B096-8FAE-ED2A-73C8-C58A0093B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594A-3F08-49CF-A709-D77B7DEE229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04886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AFC66-3934-AC6A-7877-AF366193B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51728-CB2A-2FDD-071E-535A6C2FF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293EF-957F-5F54-B7F6-D4E74296A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38A919-173A-C16E-DB75-3211A4BEF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1A45A4-3FD2-1614-14F5-09144A74A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7429A-8618-FCA7-793C-44BB5074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FB3F-37D7-4590-A96F-66594CCFF998}" type="datetimeFigureOut">
              <a:rPr lang="en-NL" smtClean="0"/>
              <a:t>16/05/2024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2CB0D7-8C70-1DD8-6720-C4C3CA239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C8AC67-2EB9-F11A-0A91-5340F5208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594A-3F08-49CF-A709-D77B7DEE229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778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EFAE2-2275-847F-4D86-B01F685F2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14539B-7E80-88FA-CCCB-A0B3214B0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FB3F-37D7-4590-A96F-66594CCFF998}" type="datetimeFigureOut">
              <a:rPr lang="en-NL" smtClean="0"/>
              <a:t>16/05/2024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F122F5-5642-6D08-94DB-64389BB1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96DA8-512C-812A-0E4D-2095838DB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594A-3F08-49CF-A709-D77B7DEE229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372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AB219B-FD77-2B03-8DE5-34ECA62DB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FB3F-37D7-4590-A96F-66594CCFF998}" type="datetimeFigureOut">
              <a:rPr lang="en-NL" smtClean="0"/>
              <a:t>16/05/2024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1BF500-B96B-DC79-16B0-7228618AD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6ECD3-05FC-041A-6FD7-09E9F330E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594A-3F08-49CF-A709-D77B7DEE229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3361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59469-9778-4471-6B67-FB87D9D8D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F420F-C009-98F6-23D9-CB71A315B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93565-1D83-4098-4CEB-C539F4CA9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C5F42-9997-C01F-E812-896CDC51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FB3F-37D7-4590-A96F-66594CCFF998}" type="datetimeFigureOut">
              <a:rPr lang="en-NL" smtClean="0"/>
              <a:t>16/05/2024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73B37-222A-B87C-A7E9-23E07403C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8875F-4DC1-549E-2744-2088FC526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594A-3F08-49CF-A709-D77B7DEE229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0473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F2E45-78F5-54B6-A0AC-8E09E75B0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CFCBA2-70E2-1BA2-1401-CDD89C475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166EE-1C53-EC92-849F-102E3C713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DBC6B-3961-D3C0-8765-7B78D9EF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FB3F-37D7-4590-A96F-66594CCFF998}" type="datetimeFigureOut">
              <a:rPr lang="en-NL" smtClean="0"/>
              <a:t>16/05/2024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AF5F0-0D0C-36E1-86DF-E53C590E9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42A61-697B-65F6-235C-54DB2EFAA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594A-3F08-49CF-A709-D77B7DEE229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798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E8F4DA-1CC7-A8A9-A47F-3162A40C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9961D-BD94-C3B7-F10B-461FAF243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F4B61-6C63-455A-2475-0708F098F2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4DFB3F-37D7-4590-A96F-66594CCFF998}" type="datetimeFigureOut">
              <a:rPr lang="en-NL" smtClean="0"/>
              <a:t>16/05/2024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B41E1-E55D-58F7-796E-F8499A9A4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898D4-0C29-BE5A-9118-3F5901681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2D594A-3F08-49CF-A709-D77B7DEE229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2881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7C8BA-70E4-3C1F-1E2B-BC5D3A337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CSE3000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74669E-94E4-0674-BAA7-406C82ECA8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progression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17992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1558EA-57A6-48D7-AA50-336E5BF7B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33952"/>
            <a:ext cx="10048875" cy="66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352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1BCD-31E6-63FB-A440-F48034E4B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54EEF-F06B-8F84-7123-BDFA81C8DB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planned</a:t>
            </a:r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91C9A-6ED1-C58F-FAD6-76665FDCAD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Week 1 &amp; 2:</a:t>
            </a:r>
          </a:p>
          <a:p>
            <a:pPr lvl="1"/>
            <a:r>
              <a:rPr lang="en-GB" dirty="0"/>
              <a:t>Gaze estimation model</a:t>
            </a:r>
          </a:p>
          <a:p>
            <a:pPr lvl="1"/>
            <a:endParaRPr lang="en-GB" dirty="0"/>
          </a:p>
          <a:p>
            <a:r>
              <a:rPr lang="en-GB" dirty="0"/>
              <a:t>Week 3 &amp; 4:</a:t>
            </a:r>
          </a:p>
          <a:p>
            <a:pPr lvl="1"/>
            <a:r>
              <a:rPr lang="en-GB" dirty="0" err="1"/>
              <a:t>WaNets</a:t>
            </a:r>
            <a:r>
              <a:rPr lang="en-GB" dirty="0"/>
              <a:t> backdoor implementation</a:t>
            </a:r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4776EC-B446-4F3D-0D37-9EB3020F7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completed</a:t>
            </a:r>
            <a:endParaRPr lang="en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4D4E4-06F1-B682-D2ED-C9ABD23F5CD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Gaze estimation model</a:t>
            </a:r>
          </a:p>
          <a:p>
            <a:pPr lvl="1"/>
            <a:r>
              <a:rPr lang="en-GB" dirty="0"/>
              <a:t>Achieved angular error: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 err="1"/>
              <a:t>WaNets</a:t>
            </a:r>
            <a:r>
              <a:rPr lang="en-GB" dirty="0"/>
              <a:t> implementation</a:t>
            </a:r>
          </a:p>
          <a:p>
            <a:pPr lvl="1"/>
            <a:r>
              <a:rPr lang="en-GB" dirty="0"/>
              <a:t>Implemented image warping</a:t>
            </a:r>
          </a:p>
          <a:p>
            <a:pPr lvl="1"/>
            <a:r>
              <a:rPr lang="en-GB" dirty="0"/>
              <a:t>Not yet used to poison a model </a:t>
            </a:r>
          </a:p>
        </p:txBody>
      </p:sp>
    </p:spTree>
    <p:extLst>
      <p:ext uri="{BB962C8B-B14F-4D97-AF65-F5344CB8AC3E}">
        <p14:creationId xmlns:p14="http://schemas.microsoft.com/office/powerpoint/2010/main" val="2064176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EC332-8975-6312-FC91-F1F211E47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Gaze estimation</a:t>
            </a:r>
            <a:endParaRPr lang="en-NL" dirty="0"/>
          </a:p>
        </p:txBody>
      </p:sp>
      <p:pic>
        <p:nvPicPr>
          <p:cNvPr id="8" name="Picture Placeholder 7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CDBB8BE1-8990-CD16-D562-509D9AB9A8B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6" r="14516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F2FDE-090F-2F5F-8487-840B0B2F6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Problems: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Wrong data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Wrong colour channel ordering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Angular error</a:t>
            </a:r>
          </a:p>
        </p:txBody>
      </p:sp>
    </p:spTree>
    <p:extLst>
      <p:ext uri="{BB962C8B-B14F-4D97-AF65-F5344CB8AC3E}">
        <p14:creationId xmlns:p14="http://schemas.microsoft.com/office/powerpoint/2010/main" val="1907751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A4D73-BDD6-BCA8-0D5F-C8DE671B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WaNets</a:t>
            </a:r>
            <a:r>
              <a:rPr lang="en-GB" dirty="0"/>
              <a:t> backdoor attack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D7509-AE6B-4AA6-0150-38D551273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Problems: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Verification of the implementation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Designed to be imperceptible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Create a residual similar to the creators’ paper</a:t>
            </a:r>
            <a:endParaRPr lang="en-NL" dirty="0"/>
          </a:p>
        </p:txBody>
      </p:sp>
      <p:pic>
        <p:nvPicPr>
          <p:cNvPr id="20" name="Picture 19" descr="A close up of a person wearing glasses&#10;&#10;Description automatically generated">
            <a:extLst>
              <a:ext uri="{FF2B5EF4-FFF2-40B4-BE49-F238E27FC236}">
                <a16:creationId xmlns:a16="http://schemas.microsoft.com/office/drawing/2014/main" id="{16EF510E-838C-513B-A7CD-8F72E322E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312" y="2305050"/>
            <a:ext cx="3009900" cy="3009900"/>
          </a:xfrm>
          <a:prstGeom prst="rect">
            <a:avLst/>
          </a:prstGeom>
        </p:spPr>
      </p:pic>
      <p:pic>
        <p:nvPicPr>
          <p:cNvPr id="22" name="Picture 21" descr="A person wearing glasses&#10;&#10;Description automatically generated">
            <a:extLst>
              <a:ext uri="{FF2B5EF4-FFF2-40B4-BE49-F238E27FC236}">
                <a16:creationId xmlns:a16="http://schemas.microsoft.com/office/drawing/2014/main" id="{BDE20033-FD6B-B2D6-C508-F704EB89D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7" y="1238250"/>
            <a:ext cx="2133600" cy="2133600"/>
          </a:xfrm>
          <a:prstGeom prst="rect">
            <a:avLst/>
          </a:prstGeom>
        </p:spPr>
      </p:pic>
      <p:pic>
        <p:nvPicPr>
          <p:cNvPr id="24" name="Picture 23" descr="A person wearing glasses&#10;&#10;Description automatically generated">
            <a:extLst>
              <a:ext uri="{FF2B5EF4-FFF2-40B4-BE49-F238E27FC236}">
                <a16:creationId xmlns:a16="http://schemas.microsoft.com/office/drawing/2014/main" id="{B0C2658B-5B87-80FF-CBE9-1FB85763EA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7" y="4006055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3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8C6EE-5464-5E5A-9A25-A540127A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ADBB7-41A2-2FD0-2FD6-1331371BCD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planned</a:t>
            </a:r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668F3-3F9A-1B2A-0E21-555026DBE4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Paper structure</a:t>
            </a:r>
          </a:p>
          <a:p>
            <a:r>
              <a:rPr lang="en-GB" dirty="0"/>
              <a:t>Findings and conclusion on implementation</a:t>
            </a:r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55DC7B-84A7-E434-10F4-291A6CD34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completed</a:t>
            </a:r>
            <a:endParaRPr lang="en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D102A2-AC19-E13A-F1CC-946563A6754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33011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78D3-976B-6C44-F691-57ECA7E1E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96417-7C08-16AB-8CB6-376874C792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planned</a:t>
            </a:r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ADC7A-DA81-1331-6246-63C7935894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Gaze estimation</a:t>
            </a:r>
          </a:p>
          <a:p>
            <a:r>
              <a:rPr lang="en-GB" dirty="0" err="1"/>
              <a:t>WaNets</a:t>
            </a:r>
            <a:r>
              <a:rPr lang="en-GB" dirty="0"/>
              <a:t> backdoor attack</a:t>
            </a:r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15AF9-575D-B504-EC37-A12BBA2EF0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completed</a:t>
            </a:r>
            <a:endParaRPr lang="en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54C526-D0E9-4F29-1D03-4D10137FD12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Gaze estimation</a:t>
            </a:r>
          </a:p>
          <a:p>
            <a:r>
              <a:rPr lang="en-GB" dirty="0" err="1"/>
              <a:t>WaNets</a:t>
            </a:r>
            <a:r>
              <a:rPr lang="en-GB" dirty="0"/>
              <a:t> backdoor attack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0565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100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CSE3000</vt:lpstr>
      <vt:lpstr>PowerPoint Presentation</vt:lpstr>
      <vt:lpstr>Implementation</vt:lpstr>
      <vt:lpstr>Gaze estimation</vt:lpstr>
      <vt:lpstr>WaNets backdoor attack</vt:lpstr>
      <vt:lpstr>Writing</vt:lpstr>
      <vt:lpstr>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CSE3000</dc:title>
  <dc:creator>Gijs van de Meene</dc:creator>
  <cp:lastModifiedBy>Gijs van de Meene</cp:lastModifiedBy>
  <cp:revision>1</cp:revision>
  <dcterms:created xsi:type="dcterms:W3CDTF">2024-05-16T07:13:43Z</dcterms:created>
  <dcterms:modified xsi:type="dcterms:W3CDTF">2024-05-16T11:58:06Z</dcterms:modified>
</cp:coreProperties>
</file>