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40A50-ADCF-4393-A73C-9B6C7D032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E92BA-B05F-448D-8AA9-CFA2A156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64683-CBBB-49A6-8303-FB9821B0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BE9C2-60AD-446A-A986-6EBCAF6C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CA560-EEEE-4C68-BD17-9BCC44EE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46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F4A8A-0D0C-434D-8C7E-A3E7C96F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C39F90-DE2C-45E4-8A27-6B8C2835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4C35D-2908-48A8-9D2E-65792C53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53C33-045C-4F1E-B077-C73FDCB3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68134-2C99-42AA-B2CD-21B670E4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1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D6C30-CC41-482B-B1DB-09BB3706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E99786-2459-45CB-8CBB-566A6AD0A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176F1-B654-4519-989E-A7E618A8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BEA67-D1D9-4192-979B-F313D2CC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C73C9-D49E-4034-BB04-D01735BE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6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A64D-F491-4CA6-ACDA-C3B3B7A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D421B-93EC-4B30-A28C-203C7AD1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534A8-BD0C-4E38-B0CA-98323637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714E6-5964-4021-88AE-56E9A443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6562C-71E3-45D3-B964-0C43BEE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F0057-6BF7-4F3E-9FAF-A511183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04E85-45B2-4A81-BCEB-149CE646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1A0F9-C2A5-415E-9E57-E1A5540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4D7D1-6E8E-4148-AE93-0C42040D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6869F-93F4-4C0C-97EB-D558266C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A1536-4379-465D-8B56-39E5683A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E1389-3BFE-4CDC-8CA2-BE8C86087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2C5BD3-978B-43B2-AC28-071F8C42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EAC16-FF51-4565-BF74-A77C143A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9FBDB-39F4-4BCE-ACAC-4CEBFD48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EA67-A054-437D-B69E-5BBD538B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78E70-924C-48FD-91BB-B7AA32CA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C3B516-06D4-45D6-8928-274DE1C0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A5233-26DA-4807-8E16-E3615F8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13147-863B-4806-88CD-E49F10C01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E3AA1-9DA7-4053-9795-8D1220B7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55C2F9-23B0-46C7-8DD4-E81D005D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5571F8-C497-43F3-890F-8D0F069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1EE5FE-A4C6-483D-AA81-CC3B6146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79D5-4609-4D16-918F-27D397E4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BB6B29-69D4-4FC5-B7F7-89AA552B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DB3C6B-E110-4BCD-8AA9-1770FC5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4ED056-A3DD-4A22-A2DD-78BB707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E92652-A57B-4800-9026-C0E32876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0AF00-B34B-42DD-9A95-F04EF0E6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823F6A-8103-49BB-AEF4-A6483EAF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D3077-83BC-4EA2-9722-C1523FD5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C1C3F-10AE-4B42-9E8C-9B8E4186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52E3D6-2467-468E-8BD3-BEB6B7ED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53F07-B1FA-4FA1-B45D-3BD1BB10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EBA16-FE25-4CCE-913A-5F2D25A5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7C8B3-B797-4DA5-A12E-4CA614A7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A1ADE-107E-4E65-8D97-1926B164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74194E-14AA-4A23-B328-255BF3399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20A3F-80F4-4C40-A547-0D670575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2C0CEE-4725-453F-BB0B-A8924244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06804-70B5-4878-AE72-0AB4135D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730C0-71A0-4678-9E45-5DEBE94C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1848FF-14D5-4041-9F05-9FC1ABFA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7E9CB-1E45-474E-8256-CB80D427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D1FDA-C2BC-49A4-8EF0-411044A4B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ADB3-3BE1-454E-BE48-329FF0B4818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8C3CA-0D60-43C4-B406-F2AABB336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2793F-8DAA-40F8-AA6E-E24A2FF63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3420-A905-4145-9633-DE5A8DC3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4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04AF8CB-413E-407F-9C51-CBB786186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261"/>
            <a:ext cx="12192000" cy="29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2CBCF15-99F1-4C8F-8921-A49DF7F9110F}"/>
              </a:ext>
            </a:extLst>
          </p:cNvPr>
          <p:cNvSpPr/>
          <p:nvPr/>
        </p:nvSpPr>
        <p:spPr>
          <a:xfrm>
            <a:off x="178420" y="924043"/>
            <a:ext cx="5488565" cy="25495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36B65-F9D5-47B6-83DB-A727459AA346}"/>
              </a:ext>
            </a:extLst>
          </p:cNvPr>
          <p:cNvSpPr/>
          <p:nvPr/>
        </p:nvSpPr>
        <p:spPr>
          <a:xfrm>
            <a:off x="178420" y="3868949"/>
            <a:ext cx="5488565" cy="25495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BB5453-9EBA-492D-BC3E-9BD4575CAEF2}"/>
              </a:ext>
            </a:extLst>
          </p:cNvPr>
          <p:cNvSpPr/>
          <p:nvPr/>
        </p:nvSpPr>
        <p:spPr>
          <a:xfrm>
            <a:off x="5929301" y="872944"/>
            <a:ext cx="5946748" cy="554556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72BF8E-83EA-42B6-9F9F-8572317EA237}"/>
              </a:ext>
            </a:extLst>
          </p:cNvPr>
          <p:cNvSpPr txBox="1"/>
          <p:nvPr/>
        </p:nvSpPr>
        <p:spPr>
          <a:xfrm>
            <a:off x="0" y="-53648"/>
            <a:ext cx="353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POR QUÊ?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ED4F3E-E45C-4A5D-AB9C-45B949A93860}"/>
              </a:ext>
            </a:extLst>
          </p:cNvPr>
          <p:cNvSpPr txBox="1"/>
          <p:nvPr/>
        </p:nvSpPr>
        <p:spPr>
          <a:xfrm>
            <a:off x="1172083" y="924043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JUSTIFICATIVAS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FC1622-41DF-4742-8145-508FB4E599C7}"/>
              </a:ext>
            </a:extLst>
          </p:cNvPr>
          <p:cNvSpPr txBox="1"/>
          <p:nvPr/>
        </p:nvSpPr>
        <p:spPr>
          <a:xfrm>
            <a:off x="988622" y="1747673"/>
            <a:ext cx="3868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À educação no Brasil é marcada por desafios significativos. A precariedade se manifesta na falta de infraestrutura adequada em muitas escolas, na escassez de recursos para professores e na desigualdade de acesso à educação de qualidade.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DA2ADF-BC19-414B-B5B6-38F7B2FB2486}"/>
              </a:ext>
            </a:extLst>
          </p:cNvPr>
          <p:cNvSpPr txBox="1"/>
          <p:nvPr/>
        </p:nvSpPr>
        <p:spPr>
          <a:xfrm>
            <a:off x="1229894" y="3878005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BENEFÍCIOS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93C9975-8008-4016-83E5-F84E0BB44DDC}"/>
              </a:ext>
            </a:extLst>
          </p:cNvPr>
          <p:cNvSpPr txBox="1"/>
          <p:nvPr/>
        </p:nvSpPr>
        <p:spPr>
          <a:xfrm>
            <a:off x="178420" y="4513879"/>
            <a:ext cx="54342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 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s benefícios desse projeto são proporcionar educação de qualidade a um público amplo, promover a igualdade de oportunidades, aumentar o acesso à educação em áreas remotas, oferecer flexibilidade de aprendizado, melhorar a qualidade do ensino por meio de recursos diversificados e tornar a educação acessível a todos, independentemente de sua situação financeira.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C348AB-9EEC-4C19-8323-4D128FED1CB3}"/>
              </a:ext>
            </a:extLst>
          </p:cNvPr>
          <p:cNvSpPr txBox="1"/>
          <p:nvPr/>
        </p:nvSpPr>
        <p:spPr>
          <a:xfrm>
            <a:off x="7710477" y="780752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OBJETIVOS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53BDB7-B485-4A5A-818A-0B430E2B13EA}"/>
              </a:ext>
            </a:extLst>
          </p:cNvPr>
          <p:cNvSpPr txBox="1"/>
          <p:nvPr/>
        </p:nvSpPr>
        <p:spPr>
          <a:xfrm>
            <a:off x="6096000" y="1365527"/>
            <a:ext cx="566110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Específico (</a:t>
            </a:r>
            <a:r>
              <a:rPr lang="pt-BR" sz="1300" b="1" i="0" dirty="0" err="1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Specific</a:t>
            </a: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): 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O objetivo da </a:t>
            </a:r>
            <a:r>
              <a:rPr lang="pt-BR" sz="13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plataforma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é oferecer cursos e materiais educacionais de alta qualidade em uma ampla variedade de disciplinas.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300" b="0" i="0" dirty="0">
              <a:solidFill>
                <a:srgbClr val="000000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Mensurável (</a:t>
            </a:r>
            <a:r>
              <a:rPr lang="pt-BR" sz="1300" b="1" i="0" dirty="0" err="1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Measurable</a:t>
            </a: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):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O sucesso será medido pelo número de usuários ativos, pelo progresso e desempenho dos alunos nos cursos, bem como pelo feedback positivo recebido de educadores e estudantes.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Atingível (</a:t>
            </a:r>
            <a:r>
              <a:rPr lang="pt-BR" sz="1300" b="1" i="0" dirty="0" err="1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Achievable</a:t>
            </a: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): 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A plataforma será desenvolvida e mantida por meio de parcerias com educadores, instituições de ensino e organizações sem fins lucrativos, buscando recursos e financiamento adequados para sustentar as operações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Relevante (</a:t>
            </a:r>
            <a:r>
              <a:rPr lang="pt-BR" sz="1300" b="1" i="0" dirty="0" err="1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Relevant</a:t>
            </a: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): 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O objetivo é extremamente relevante, pois busca ampliar o acesso à educação, ajudar a fechar lacunas de aprendizado e melhorar as perspectivas educacionais e profissionais de indivíduos de todas as origens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300" b="1" dirty="0">
              <a:solidFill>
                <a:srgbClr val="00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Temporal (Time-</a:t>
            </a:r>
            <a:r>
              <a:rPr lang="pt-BR" sz="1300" b="1" i="0" dirty="0" err="1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bound</a:t>
            </a:r>
            <a:r>
              <a:rPr lang="pt-BR" sz="1300" b="1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): </a:t>
            </a:r>
            <a:r>
              <a:rPr lang="pt-BR" sz="1300" b="0" i="0" dirty="0">
                <a:solidFill>
                  <a:srgbClr val="00000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A plataforma será lançada e estará disponível online até o final do semestre.</a:t>
            </a:r>
            <a:endParaRPr lang="pt-BR" sz="13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BB5453-9EBA-492D-BC3E-9BD4575CAEF2}"/>
              </a:ext>
            </a:extLst>
          </p:cNvPr>
          <p:cNvSpPr/>
          <p:nvPr/>
        </p:nvSpPr>
        <p:spPr>
          <a:xfrm>
            <a:off x="6354710" y="3627295"/>
            <a:ext cx="5355734" cy="2282851"/>
          </a:xfrm>
          <a:prstGeom prst="roundRect">
            <a:avLst/>
          </a:prstGeom>
          <a:solidFill>
            <a:srgbClr val="DD6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72BF8E-83EA-42B6-9F9F-8572317EA237}"/>
              </a:ext>
            </a:extLst>
          </p:cNvPr>
          <p:cNvSpPr txBox="1"/>
          <p:nvPr/>
        </p:nvSpPr>
        <p:spPr>
          <a:xfrm>
            <a:off x="508320" y="198474"/>
            <a:ext cx="353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O QUE?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C348AB-9EEC-4C19-8323-4D128FED1CB3}"/>
              </a:ext>
            </a:extLst>
          </p:cNvPr>
          <p:cNvSpPr txBox="1"/>
          <p:nvPr/>
        </p:nvSpPr>
        <p:spPr>
          <a:xfrm>
            <a:off x="7550906" y="3678393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REQUISITOS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53BDB7-B485-4A5A-818A-0B430E2B13EA}"/>
              </a:ext>
            </a:extLst>
          </p:cNvPr>
          <p:cNvSpPr txBox="1"/>
          <p:nvPr/>
        </p:nvSpPr>
        <p:spPr>
          <a:xfrm>
            <a:off x="6762014" y="4394159"/>
            <a:ext cx="45411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Cadastro dos alunos e professores na plataforma;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72" panose="020B0503030000000003" pitchFamily="34" charset="0"/>
                <a:cs typeface="72" panose="020B0503030000000003" pitchFamily="34" charset="0"/>
              </a:rPr>
              <a:t> Conexão entre aluno e professor no sistema;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Chat de texto para tirar dúvidas;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Permitir pagamento e doações dentro da plataforma;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400" b="0" i="0" dirty="0"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1400" b="0" i="0" dirty="0">
              <a:effectLst/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CE0741-D1E2-4485-BD4E-ABA0ABC1060B}"/>
              </a:ext>
            </a:extLst>
          </p:cNvPr>
          <p:cNvSpPr/>
          <p:nvPr/>
        </p:nvSpPr>
        <p:spPr>
          <a:xfrm>
            <a:off x="508320" y="1602705"/>
            <a:ext cx="5355734" cy="2548619"/>
          </a:xfrm>
          <a:prstGeom prst="roundRect">
            <a:avLst/>
          </a:prstGeom>
          <a:solidFill>
            <a:srgbClr val="DD6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37FFE8-52A1-49C1-A79B-348029CD2C88}"/>
              </a:ext>
            </a:extLst>
          </p:cNvPr>
          <p:cNvSpPr txBox="1"/>
          <p:nvPr/>
        </p:nvSpPr>
        <p:spPr>
          <a:xfrm>
            <a:off x="1914993" y="1735276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72 Black" panose="020B0A04030603020204" pitchFamily="34" charset="0"/>
                <a:cs typeface="72 Black" panose="020B0A04030603020204" pitchFamily="34" charset="0"/>
              </a:rPr>
              <a:t>PRODUTO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A7E0DA-7795-4065-9CC2-4239387DADAD}"/>
              </a:ext>
            </a:extLst>
          </p:cNvPr>
          <p:cNvSpPr txBox="1"/>
          <p:nvPr/>
        </p:nvSpPr>
        <p:spPr>
          <a:xfrm>
            <a:off x="772172" y="2305693"/>
            <a:ext cx="48280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O produto resultante desse projeto é uma plataforma de ensino gratuito, mantida </a:t>
            </a:r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de forma voluntaria,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online acessível a partir de dispositivos conectados à internet, como computadores, tablets e smartphones.</a:t>
            </a:r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 Contará com ajuda de pessoas dispostas a ensinar qualquer conteúdo na qual tenham conhecimento, desde linguagem a como tocar um instrumento ou desenvolver uma capacidade.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65A726-0E08-4399-985D-39737F07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69" y="223736"/>
            <a:ext cx="3403559" cy="3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3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BB5453-9EBA-492D-BC3E-9BD4575CAEF2}"/>
              </a:ext>
            </a:extLst>
          </p:cNvPr>
          <p:cNvSpPr/>
          <p:nvPr/>
        </p:nvSpPr>
        <p:spPr>
          <a:xfrm>
            <a:off x="6354710" y="3627295"/>
            <a:ext cx="5355734" cy="22828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72BF8E-83EA-42B6-9F9F-8572317EA237}"/>
              </a:ext>
            </a:extLst>
          </p:cNvPr>
          <p:cNvSpPr txBox="1"/>
          <p:nvPr/>
        </p:nvSpPr>
        <p:spPr>
          <a:xfrm>
            <a:off x="508320" y="456236"/>
            <a:ext cx="54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C348AB-9EEC-4C19-8323-4D128FED1CB3}"/>
              </a:ext>
            </a:extLst>
          </p:cNvPr>
          <p:cNvSpPr txBox="1"/>
          <p:nvPr/>
        </p:nvSpPr>
        <p:spPr>
          <a:xfrm>
            <a:off x="8253803" y="3692946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EQUIPE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53BDB7-B485-4A5A-818A-0B430E2B13EA}"/>
              </a:ext>
            </a:extLst>
          </p:cNvPr>
          <p:cNvSpPr txBox="1"/>
          <p:nvPr/>
        </p:nvSpPr>
        <p:spPr>
          <a:xfrm>
            <a:off x="6762014" y="4537887"/>
            <a:ext cx="4541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latin typeface="72" panose="020B0503030000000003" pitchFamily="34" charset="0"/>
                <a:cs typeface="72" panose="020B0503030000000003" pitchFamily="34" charset="0"/>
              </a:rPr>
              <a:t> Gestor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72" panose="020B0503030000000003" pitchFamily="34" charset="0"/>
                <a:cs typeface="72" panose="020B0503030000000003" pitchFamily="34" charset="0"/>
              </a:rPr>
              <a:t> Desenvolvedores</a:t>
            </a:r>
            <a:endParaRPr lang="pt-BR" b="0" i="0" dirty="0">
              <a:effectLst/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CE0741-D1E2-4485-BD4E-ABA0ABC1060B}"/>
              </a:ext>
            </a:extLst>
          </p:cNvPr>
          <p:cNvSpPr/>
          <p:nvPr/>
        </p:nvSpPr>
        <p:spPr>
          <a:xfrm>
            <a:off x="508320" y="1602705"/>
            <a:ext cx="5355734" cy="25486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37FFE8-52A1-49C1-A79B-348029CD2C88}"/>
              </a:ext>
            </a:extLst>
          </p:cNvPr>
          <p:cNvSpPr txBox="1"/>
          <p:nvPr/>
        </p:nvSpPr>
        <p:spPr>
          <a:xfrm>
            <a:off x="1914993" y="1735276"/>
            <a:ext cx="404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A7E0DA-7795-4065-9CC2-4239387DADAD}"/>
              </a:ext>
            </a:extLst>
          </p:cNvPr>
          <p:cNvSpPr txBox="1"/>
          <p:nvPr/>
        </p:nvSpPr>
        <p:spPr>
          <a:xfrm>
            <a:off x="945557" y="2737317"/>
            <a:ext cx="4541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72" panose="020B0503030000000003" pitchFamily="34" charset="0"/>
                <a:cs typeface="72" panose="020B0503030000000003" pitchFamily="34" charset="0"/>
              </a:rPr>
              <a:t> Alunos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72" panose="020B0503030000000003" pitchFamily="34" charset="0"/>
                <a:cs typeface="72" panose="020B0503030000000003" pitchFamily="34" charset="0"/>
              </a:rPr>
              <a:t> Professores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72" panose="020B0503030000000003" pitchFamily="34" charset="0"/>
                <a:cs typeface="72" panose="020B0503030000000003" pitchFamily="34" charset="0"/>
              </a:rPr>
              <a:t> Empresas Patrocinadoras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600" b="1" i="0" dirty="0">
              <a:effectLst/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026" name="Picture 2" descr="Stakeholder Icon PNG Images, Vectors Free Download - Pngtree">
            <a:extLst>
              <a:ext uri="{FF2B5EF4-FFF2-40B4-BE49-F238E27FC236}">
                <a16:creationId xmlns:a16="http://schemas.microsoft.com/office/drawing/2014/main" id="{6ECE9F45-1CDF-4B2D-91D6-1BF99D3A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06" y="31316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BC8A33-A062-47A5-9242-20EBC1DC32C3}"/>
              </a:ext>
            </a:extLst>
          </p:cNvPr>
          <p:cNvSpPr txBox="1"/>
          <p:nvPr/>
        </p:nvSpPr>
        <p:spPr>
          <a:xfrm>
            <a:off x="1440059" y="1786173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STAKEHOLDERS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7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9972BF8E-83EA-42B6-9F9F-8572317EA237}"/>
              </a:ext>
            </a:extLst>
          </p:cNvPr>
          <p:cNvSpPr txBox="1"/>
          <p:nvPr/>
        </p:nvSpPr>
        <p:spPr>
          <a:xfrm>
            <a:off x="508320" y="198474"/>
            <a:ext cx="353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COMO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CE0741-D1E2-4485-BD4E-ABA0ABC1060B}"/>
              </a:ext>
            </a:extLst>
          </p:cNvPr>
          <p:cNvSpPr/>
          <p:nvPr/>
        </p:nvSpPr>
        <p:spPr>
          <a:xfrm>
            <a:off x="400878" y="1142888"/>
            <a:ext cx="5355734" cy="254861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37FFE8-52A1-49C1-A79B-348029CD2C88}"/>
              </a:ext>
            </a:extLst>
          </p:cNvPr>
          <p:cNvSpPr txBox="1"/>
          <p:nvPr/>
        </p:nvSpPr>
        <p:spPr>
          <a:xfrm>
            <a:off x="1709988" y="1203403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72 Black" panose="020B0A04030603020204" pitchFamily="34" charset="0"/>
                <a:cs typeface="72 Black" panose="020B0A04030603020204" pitchFamily="34" charset="0"/>
              </a:rPr>
              <a:t>PREMISSAS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A7E0DA-7795-4065-9CC2-4239387DADAD}"/>
              </a:ext>
            </a:extLst>
          </p:cNvPr>
          <p:cNvSpPr txBox="1"/>
          <p:nvPr/>
        </p:nvSpPr>
        <p:spPr>
          <a:xfrm>
            <a:off x="509961" y="1708717"/>
            <a:ext cx="51375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Desenvolver o projeto na estrutura da FEI durante as aulas de laboratório;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As pessoas envolvidas estarão 100% disponíveis pro projeto;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Divulgação e aceite do público ao projeto;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Contato com patrocínios de empresas;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Ter formas para pagamentos na plataforma e para envio de doações;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Compatibilidade com diferentes tipos de dispositivos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4874B7-9610-43AF-A6C2-AE04C4231DCD}"/>
              </a:ext>
            </a:extLst>
          </p:cNvPr>
          <p:cNvSpPr/>
          <p:nvPr/>
        </p:nvSpPr>
        <p:spPr>
          <a:xfrm>
            <a:off x="6396510" y="1150324"/>
            <a:ext cx="5355734" cy="254861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401990-ECE5-4322-A69A-DFEE4683359A}"/>
              </a:ext>
            </a:extLst>
          </p:cNvPr>
          <p:cNvSpPr txBox="1"/>
          <p:nvPr/>
        </p:nvSpPr>
        <p:spPr>
          <a:xfrm>
            <a:off x="6803814" y="1202338"/>
            <a:ext cx="517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72 Black" panose="020B0A04030603020204" pitchFamily="34" charset="0"/>
                <a:cs typeface="72 Black" panose="020B0A04030603020204" pitchFamily="34" charset="0"/>
              </a:rPr>
              <a:t>GRUPO DE ENTREGAS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9EDB61-9EF9-44CD-A7B5-62E04E362E7C}"/>
              </a:ext>
            </a:extLst>
          </p:cNvPr>
          <p:cNvSpPr txBox="1"/>
          <p:nvPr/>
        </p:nvSpPr>
        <p:spPr>
          <a:xfrm>
            <a:off x="6803814" y="2140903"/>
            <a:ext cx="4541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72" panose="020B0503030000000003" pitchFamily="34" charset="0"/>
                <a:cs typeface="72" panose="020B0503030000000003" pitchFamily="34" charset="0"/>
              </a:rPr>
              <a:t>Plataforma para integração entre alunos e professores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96C48A8-C1B5-40A5-9A80-9E7D85F7972F}"/>
              </a:ext>
            </a:extLst>
          </p:cNvPr>
          <p:cNvSpPr/>
          <p:nvPr/>
        </p:nvSpPr>
        <p:spPr>
          <a:xfrm>
            <a:off x="3541805" y="4052733"/>
            <a:ext cx="5355734" cy="254861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201AE8-CE3C-4122-98E9-429E5D3365FD}"/>
              </a:ext>
            </a:extLst>
          </p:cNvPr>
          <p:cNvSpPr txBox="1"/>
          <p:nvPr/>
        </p:nvSpPr>
        <p:spPr>
          <a:xfrm>
            <a:off x="4850915" y="4113248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72 Black" panose="020B0A04030603020204" pitchFamily="34" charset="0"/>
                <a:cs typeface="72 Black" panose="020B0A04030603020204" pitchFamily="34" charset="0"/>
              </a:rPr>
              <a:t>RESTRIÇÕES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F28E1D1-03EC-4BE4-AE0A-A872EE87E2F1}"/>
              </a:ext>
            </a:extLst>
          </p:cNvPr>
          <p:cNvSpPr txBox="1"/>
          <p:nvPr/>
        </p:nvSpPr>
        <p:spPr>
          <a:xfrm>
            <a:off x="3668751" y="4811440"/>
            <a:ext cx="51184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• Quantidade de pessoas disponíveis para o desenvolvimento do projeto;</a:t>
            </a:r>
          </a:p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• Tempo de entrega do projeto;</a:t>
            </a:r>
          </a:p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• Segurança e privacidade seguindo as regras da LGPD;</a:t>
            </a:r>
          </a:p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• Seguir as regulamentações do MEC;</a:t>
            </a:r>
          </a:p>
          <a:p>
            <a:pPr algn="just"/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• Acesso para interação de professores e alunos em tempo real.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15B490-A8A6-4CD0-BCB6-978F0E31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80" y="267070"/>
            <a:ext cx="693803" cy="6938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8F7120-C8FA-4049-9F1C-82B6EE3A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799" y="2798458"/>
            <a:ext cx="1452282" cy="14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2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9972BF8E-83EA-42B6-9F9F-8572317EA237}"/>
              </a:ext>
            </a:extLst>
          </p:cNvPr>
          <p:cNvSpPr txBox="1"/>
          <p:nvPr/>
        </p:nvSpPr>
        <p:spPr>
          <a:xfrm>
            <a:off x="1282390" y="284651"/>
            <a:ext cx="10508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QUANDO E</a:t>
            </a:r>
          </a:p>
          <a:p>
            <a:pPr algn="r"/>
            <a:r>
              <a:rPr lang="pt-BR" sz="4800" b="1" dirty="0">
                <a:latin typeface="72 Black" panose="020B0A04030603020204" pitchFamily="34" charset="0"/>
                <a:cs typeface="72 Black" panose="020B0A04030603020204" pitchFamily="34" charset="0"/>
              </a:rPr>
              <a:t>QUANTO?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CE0741-D1E2-4485-BD4E-ABA0ABC1060B}"/>
              </a:ext>
            </a:extLst>
          </p:cNvPr>
          <p:cNvSpPr/>
          <p:nvPr/>
        </p:nvSpPr>
        <p:spPr>
          <a:xfrm>
            <a:off x="400876" y="811260"/>
            <a:ext cx="5355734" cy="33207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37FFE8-52A1-49C1-A79B-348029CD2C88}"/>
              </a:ext>
            </a:extLst>
          </p:cNvPr>
          <p:cNvSpPr txBox="1"/>
          <p:nvPr/>
        </p:nvSpPr>
        <p:spPr>
          <a:xfrm>
            <a:off x="2255480" y="922329"/>
            <a:ext cx="164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72 Black" panose="020B0A04030603020204" pitchFamily="34" charset="0"/>
                <a:cs typeface="72 Black" panose="020B0A04030603020204" pitchFamily="34" charset="0"/>
              </a:rPr>
              <a:t>RISCOS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A7E0DA-7795-4065-9CC2-4239387DADAD}"/>
              </a:ext>
            </a:extLst>
          </p:cNvPr>
          <p:cNvSpPr txBox="1"/>
          <p:nvPr/>
        </p:nvSpPr>
        <p:spPr>
          <a:xfrm>
            <a:off x="509959" y="1445549"/>
            <a:ext cx="524665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A infraestrutura pode não ser adequada para realizar o desenvolvimento;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Podem ocorrer problemas pessoais com o grupo atrapalhando a disponibilidade;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Não ser utilizado pelo público alvo ou não chegar ao conhecimento do mesmo;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Não conseguir fundos o suficiente pra manter o projeto;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Problemas com os pagamentos feitos na plataforma ou restrições de algum dos tipos de pagamento;</a:t>
            </a:r>
          </a:p>
          <a:p>
            <a:pPr algn="just"/>
            <a:r>
              <a:rPr lang="pt-BR" sz="14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• O projeto não funcionar para dispositivos específicos, por exemplo, não funcionar em celulares.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4874B7-9610-43AF-A6C2-AE04C4231DCD}"/>
              </a:ext>
            </a:extLst>
          </p:cNvPr>
          <p:cNvSpPr/>
          <p:nvPr/>
        </p:nvSpPr>
        <p:spPr>
          <a:xfrm>
            <a:off x="6435390" y="2256980"/>
            <a:ext cx="5355734" cy="254861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401990-ECE5-4322-A69A-DFEE4683359A}"/>
              </a:ext>
            </a:extLst>
          </p:cNvPr>
          <p:cNvSpPr txBox="1"/>
          <p:nvPr/>
        </p:nvSpPr>
        <p:spPr>
          <a:xfrm>
            <a:off x="8147386" y="2318382"/>
            <a:ext cx="216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72 Black" panose="020B0A04030603020204" pitchFamily="34" charset="0"/>
                <a:cs typeface="72 Black" panose="020B0A04030603020204" pitchFamily="34" charset="0"/>
              </a:rPr>
              <a:t>CUSTOS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9EDB61-9EF9-44CD-A7B5-62E04E362E7C}"/>
              </a:ext>
            </a:extLst>
          </p:cNvPr>
          <p:cNvSpPr txBox="1"/>
          <p:nvPr/>
        </p:nvSpPr>
        <p:spPr>
          <a:xfrm>
            <a:off x="6842694" y="3015687"/>
            <a:ext cx="4541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20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defRPr>
            </a:lvl1pPr>
          </a:lstStyle>
          <a:p>
            <a:r>
              <a:rPr lang="pt-BR" sz="1400" dirty="0"/>
              <a:t>No nosso caso por ser um trabalho voluntário. Não teremos um orçamento base para o projeto.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96C48A8-C1B5-40A5-9A80-9E7D85F7972F}"/>
              </a:ext>
            </a:extLst>
          </p:cNvPr>
          <p:cNvSpPr/>
          <p:nvPr/>
        </p:nvSpPr>
        <p:spPr>
          <a:xfrm>
            <a:off x="400878" y="4338455"/>
            <a:ext cx="5355734" cy="224007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201AE8-CE3C-4122-98E9-429E5D3365FD}"/>
              </a:ext>
            </a:extLst>
          </p:cNvPr>
          <p:cNvSpPr txBox="1"/>
          <p:nvPr/>
        </p:nvSpPr>
        <p:spPr>
          <a:xfrm>
            <a:off x="1367583" y="4436113"/>
            <a:ext cx="404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72 Black" panose="020B0A04030603020204" pitchFamily="34" charset="0"/>
                <a:cs typeface="72 Black" panose="020B0A04030603020204" pitchFamily="34" charset="0"/>
              </a:rPr>
              <a:t>LINHA DO TEMPO</a:t>
            </a:r>
            <a:endParaRPr lang="pt-BR" sz="3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B2936C-B195-4FF3-964E-1FC314D2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78" y="3842859"/>
            <a:ext cx="885642" cy="8856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2A988E-9AC2-4F0A-A720-8C79B1EF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" y="4548749"/>
            <a:ext cx="646331" cy="6463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01ECF4-150A-4BF1-B5E6-3D34E79AD051}"/>
              </a:ext>
            </a:extLst>
          </p:cNvPr>
          <p:cNvSpPr txBox="1"/>
          <p:nvPr/>
        </p:nvSpPr>
        <p:spPr>
          <a:xfrm>
            <a:off x="1019755" y="5302607"/>
            <a:ext cx="1235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Estruturação do projeto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E798DC-305D-40DE-8AAD-08FBC71AE869}"/>
              </a:ext>
            </a:extLst>
          </p:cNvPr>
          <p:cNvSpPr txBox="1"/>
          <p:nvPr/>
        </p:nvSpPr>
        <p:spPr>
          <a:xfrm>
            <a:off x="2510648" y="5302607"/>
            <a:ext cx="1391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Montagem da plataforma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80F357E-12CD-4A8B-9089-3CBF3556C8CA}"/>
              </a:ext>
            </a:extLst>
          </p:cNvPr>
          <p:cNvSpPr txBox="1"/>
          <p:nvPr/>
        </p:nvSpPr>
        <p:spPr>
          <a:xfrm>
            <a:off x="4022845" y="5302607"/>
            <a:ext cx="1391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Entrega da plataforma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575B96-1145-43A6-80FA-93FBB123A8B4}"/>
              </a:ext>
            </a:extLst>
          </p:cNvPr>
          <p:cNvSpPr txBox="1"/>
          <p:nvPr/>
        </p:nvSpPr>
        <p:spPr>
          <a:xfrm>
            <a:off x="527764" y="6216797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effectLst/>
                <a:latin typeface="72" panose="020B0503030000000003" pitchFamily="34" charset="0"/>
                <a:ea typeface="Times New Roman" panose="02020603050405020304" pitchFamily="18" charset="0"/>
                <a:cs typeface="72" panose="020B0503030000000003" pitchFamily="34" charset="0"/>
              </a:rPr>
              <a:t>Desenvolver o projeto na estrutura da FEI durante as aulas de laboratório;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A0AED9E-AA9C-4912-B73E-8DF86E2CE073}"/>
              </a:ext>
            </a:extLst>
          </p:cNvPr>
          <p:cNvCxnSpPr>
            <a:cxnSpLocks/>
          </p:cNvCxnSpPr>
          <p:nvPr/>
        </p:nvCxnSpPr>
        <p:spPr>
          <a:xfrm>
            <a:off x="2233964" y="5564217"/>
            <a:ext cx="25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6014802-107C-4A4E-9D80-43976EC4863F}"/>
              </a:ext>
            </a:extLst>
          </p:cNvPr>
          <p:cNvCxnSpPr/>
          <p:nvPr/>
        </p:nvCxnSpPr>
        <p:spPr>
          <a:xfrm>
            <a:off x="3784856" y="5566011"/>
            <a:ext cx="25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72</vt:lpstr>
      <vt:lpstr>72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Beatriz Pereira Lima</dc:creator>
  <cp:lastModifiedBy>GIOVANA ELLERO VIEIRA</cp:lastModifiedBy>
  <cp:revision>9</cp:revision>
  <dcterms:created xsi:type="dcterms:W3CDTF">2023-09-02T00:34:14Z</dcterms:created>
  <dcterms:modified xsi:type="dcterms:W3CDTF">2023-09-02T13:20:26Z</dcterms:modified>
</cp:coreProperties>
</file>