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8" r:id="rId9"/>
    <p:sldId id="278" r:id="rId10"/>
    <p:sldId id="279" r:id="rId11"/>
    <p:sldId id="280" r:id="rId12"/>
    <p:sldId id="281" r:id="rId13"/>
    <p:sldId id="269" r:id="rId14"/>
    <p:sldId id="286" r:id="rId15"/>
    <p:sldId id="282" r:id="rId16"/>
    <p:sldId id="283" r:id="rId17"/>
    <p:sldId id="284" r:id="rId18"/>
    <p:sldId id="285" r:id="rId19"/>
    <p:sldId id="277" r:id="rId20"/>
  </p:sldIdLst>
  <p:sldSz cx="12192000" cy="6858000"/>
  <p:notesSz cx="6858000" cy="167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ABE0CD-4398-9441-ADB2-7B4C069348AB}" v="277" dt="2020-06-09T10:09:35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31" autoAdjust="0"/>
    <p:restoredTop sz="82653"/>
  </p:normalViewPr>
  <p:slideViewPr>
    <p:cSldViewPr snapToGrid="0">
      <p:cViewPr varScale="1">
        <p:scale>
          <a:sx n="117" d="100"/>
          <a:sy n="117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Jonasson" userId="S::simon.jonasson@gamesys.com::3e2bd166-b237-48bb-91b6-b21f7680b404" providerId="AD" clId="Web-{515AE41B-07E1-47B5-B10C-88D4E79028C0}"/>
    <pc:docChg chg="addSld delSld modSld sldOrd addMainMaster delMainMaster">
      <pc:chgData name="Simon Jonasson" userId="S::simon.jonasson@gamesys.com::3e2bd166-b237-48bb-91b6-b21f7680b404" providerId="AD" clId="Web-{515AE41B-07E1-47B5-B10C-88D4E79028C0}" dt="2020-06-08T19:55:21.225" v="2746"/>
      <pc:docMkLst>
        <pc:docMk/>
      </pc:docMkLst>
      <pc:sldChg chg="addSp delSp modSp mod setBg modClrScheme delDesignElem chgLayout">
        <pc:chgData name="Simon Jonasson" userId="S::simon.jonasson@gamesys.com::3e2bd166-b237-48bb-91b6-b21f7680b404" providerId="AD" clId="Web-{515AE41B-07E1-47B5-B10C-88D4E79028C0}" dt="2020-06-08T19:35:37.024" v="2625"/>
        <pc:sldMkLst>
          <pc:docMk/>
          <pc:sldMk cId="109857222" sldId="256"/>
        </pc:sldMkLst>
        <pc:spChg chg="mod ord">
          <ac:chgData name="Simon Jonasson" userId="S::simon.jonasson@gamesys.com::3e2bd166-b237-48bb-91b6-b21f7680b404" providerId="AD" clId="Web-{515AE41B-07E1-47B5-B10C-88D4E79028C0}" dt="2020-06-08T19:35:37.024" v="2625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imon Jonasson" userId="S::simon.jonasson@gamesys.com::3e2bd166-b237-48bb-91b6-b21f7680b404" providerId="AD" clId="Web-{515AE41B-07E1-47B5-B10C-88D4E79028C0}" dt="2020-06-08T19:35:37.024" v="2625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Simon Jonasson" userId="S::simon.jonasson@gamesys.com::3e2bd166-b237-48bb-91b6-b21f7680b404" providerId="AD" clId="Web-{515AE41B-07E1-47B5-B10C-88D4E79028C0}" dt="2020-06-08T14:41:01.495" v="737"/>
          <ac:spMkLst>
            <pc:docMk/>
            <pc:sldMk cId="109857222" sldId="256"/>
            <ac:spMk id="10" creationId="{5A7802B6-FF37-40CF-A7E2-6F2A0D9A91EF}"/>
          </ac:spMkLst>
        </pc:spChg>
        <pc:spChg chg="add del">
          <ac:chgData name="Simon Jonasson" userId="S::simon.jonasson@gamesys.com::3e2bd166-b237-48bb-91b6-b21f7680b404" providerId="AD" clId="Web-{515AE41B-07E1-47B5-B10C-88D4E79028C0}" dt="2020-06-08T14:43:26.666" v="750"/>
          <ac:spMkLst>
            <pc:docMk/>
            <pc:sldMk cId="109857222" sldId="256"/>
            <ac:spMk id="12" creationId="{3E443FD7-A66B-4AA0-872D-B088B9BC5F17}"/>
          </ac:spMkLst>
        </pc:spChg>
        <pc:spChg chg="add del">
          <ac:chgData name="Simon Jonasson" userId="S::simon.jonasson@gamesys.com::3e2bd166-b237-48bb-91b6-b21f7680b404" providerId="AD" clId="Web-{515AE41B-07E1-47B5-B10C-88D4E79028C0}" dt="2020-06-08T14:43:26.666" v="750"/>
          <ac:spMkLst>
            <pc:docMk/>
            <pc:sldMk cId="109857222" sldId="256"/>
            <ac:spMk id="14" creationId="{C04BE0EF-3561-49B4-9A29-F283168A91C7}"/>
          </ac:spMkLst>
        </pc:spChg>
        <pc:picChg chg="add mod">
          <ac:chgData name="Simon Jonasson" userId="S::simon.jonasson@gamesys.com::3e2bd166-b237-48bb-91b6-b21f7680b404" providerId="AD" clId="Web-{515AE41B-07E1-47B5-B10C-88D4E79028C0}" dt="2020-06-08T17:32:09.492" v="2436"/>
          <ac:picMkLst>
            <pc:docMk/>
            <pc:sldMk cId="109857222" sldId="256"/>
            <ac:picMk id="7" creationId="{E9D6B046-4D68-4444-815F-C4A7560E7A1D}"/>
          </ac:picMkLst>
        </pc:picChg>
      </pc:sldChg>
      <pc:sldChg chg="addSp delSp modSp new del mod setBg modClrScheme delDesignElem chgLayout">
        <pc:chgData name="Simon Jonasson" userId="S::simon.jonasson@gamesys.com::3e2bd166-b237-48bb-91b6-b21f7680b404" providerId="AD" clId="Web-{515AE41B-07E1-47B5-B10C-88D4E79028C0}" dt="2020-06-08T14:50:31.896" v="1005"/>
        <pc:sldMkLst>
          <pc:docMk/>
          <pc:sldMk cId="2202298592" sldId="257"/>
        </pc:sldMkLst>
        <pc:spChg chg="del mod">
          <ac:chgData name="Simon Jonasson" userId="S::simon.jonasson@gamesys.com::3e2bd166-b237-48bb-91b6-b21f7680b404" providerId="AD" clId="Web-{515AE41B-07E1-47B5-B10C-88D4E79028C0}" dt="2020-06-08T14:37:09.779" v="548"/>
          <ac:spMkLst>
            <pc:docMk/>
            <pc:sldMk cId="2202298592" sldId="257"/>
            <ac:spMk id="2" creationId="{84A213F0-0335-499E-BE7D-EA716D9D339B}"/>
          </ac:spMkLst>
        </pc:spChg>
        <pc:spChg chg="del mod">
          <ac:chgData name="Simon Jonasson" userId="S::simon.jonasson@gamesys.com::3e2bd166-b237-48bb-91b6-b21f7680b404" providerId="AD" clId="Web-{515AE41B-07E1-47B5-B10C-88D4E79028C0}" dt="2020-06-08T14:35:19.514" v="503"/>
          <ac:spMkLst>
            <pc:docMk/>
            <pc:sldMk cId="2202298592" sldId="257"/>
            <ac:spMk id="3" creationId="{82A2B3A7-5E67-4416-B6FE-5237C0D547B7}"/>
          </ac:spMkLst>
        </pc:spChg>
        <pc:spChg chg="add del">
          <ac:chgData name="Simon Jonasson" userId="S::simon.jonasson@gamesys.com::3e2bd166-b237-48bb-91b6-b21f7680b404" providerId="AD" clId="Web-{515AE41B-07E1-47B5-B10C-88D4E79028C0}" dt="2020-06-08T14:36:59.232" v="547"/>
          <ac:spMkLst>
            <pc:docMk/>
            <pc:sldMk cId="2202298592" sldId="257"/>
            <ac:spMk id="7" creationId="{9F4444CE-BC8D-4D61-B303-4C05614E62AB}"/>
          </ac:spMkLst>
        </pc:spChg>
        <pc:spChg chg="add del">
          <ac:chgData name="Simon Jonasson" userId="S::simon.jonasson@gamesys.com::3e2bd166-b237-48bb-91b6-b21f7680b404" providerId="AD" clId="Web-{515AE41B-07E1-47B5-B10C-88D4E79028C0}" dt="2020-06-08T14:36:59.232" v="547"/>
          <ac:spMkLst>
            <pc:docMk/>
            <pc:sldMk cId="2202298592" sldId="257"/>
            <ac:spMk id="8" creationId="{73772B81-181F-48B7-8826-4D9686D15DF5}"/>
          </ac:spMkLst>
        </pc:spChg>
        <pc:spChg chg="add del">
          <ac:chgData name="Simon Jonasson" userId="S::simon.jonasson@gamesys.com::3e2bd166-b237-48bb-91b6-b21f7680b404" providerId="AD" clId="Web-{515AE41B-07E1-47B5-B10C-88D4E79028C0}" dt="2020-06-08T14:42:41.994" v="743"/>
          <ac:spMkLst>
            <pc:docMk/>
            <pc:sldMk cId="2202298592" sldId="257"/>
            <ac:spMk id="9" creationId="{2EEF69A6-3443-481F-9636-8056FD3C01B8}"/>
          </ac:spMkLst>
        </pc:spChg>
        <pc:spChg chg="add del">
          <ac:chgData name="Simon Jonasson" userId="S::simon.jonasson@gamesys.com::3e2bd166-b237-48bb-91b6-b21f7680b404" providerId="AD" clId="Web-{515AE41B-07E1-47B5-B10C-88D4E79028C0}" dt="2020-06-08T14:36:15.795" v="536"/>
          <ac:spMkLst>
            <pc:docMk/>
            <pc:sldMk cId="2202298592" sldId="257"/>
            <ac:spMk id="10" creationId="{655AE6B0-AC9E-4167-806F-E9DB135FC46B}"/>
          </ac:spMkLst>
        </pc:spChg>
        <pc:spChg chg="add del">
          <ac:chgData name="Simon Jonasson" userId="S::simon.jonasson@gamesys.com::3e2bd166-b237-48bb-91b6-b21f7680b404" providerId="AD" clId="Web-{515AE41B-07E1-47B5-B10C-88D4E79028C0}" dt="2020-06-08T14:42:41.994" v="743"/>
          <ac:spMkLst>
            <pc:docMk/>
            <pc:sldMk cId="2202298592" sldId="257"/>
            <ac:spMk id="11" creationId="{62DA9DDA-6708-4E6F-8A09-90C6007D47DC}"/>
          </ac:spMkLst>
        </pc:spChg>
        <pc:spChg chg="add del">
          <ac:chgData name="Simon Jonasson" userId="S::simon.jonasson@gamesys.com::3e2bd166-b237-48bb-91b6-b21f7680b404" providerId="AD" clId="Web-{515AE41B-07E1-47B5-B10C-88D4E79028C0}" dt="2020-06-08T14:42:41.994" v="743"/>
          <ac:spMkLst>
            <pc:docMk/>
            <pc:sldMk cId="2202298592" sldId="257"/>
            <ac:spMk id="13" creationId="{1E9E42D4-A338-40E9-8211-9443164F3099}"/>
          </ac:spMkLst>
        </pc:spChg>
        <pc:spChg chg="add del">
          <ac:chgData name="Simon Jonasson" userId="S::simon.jonasson@gamesys.com::3e2bd166-b237-48bb-91b6-b21f7680b404" providerId="AD" clId="Web-{515AE41B-07E1-47B5-B10C-88D4E79028C0}" dt="2020-06-08T14:36:59.232" v="547"/>
          <ac:spMkLst>
            <pc:docMk/>
            <pc:sldMk cId="2202298592" sldId="257"/>
            <ac:spMk id="14" creationId="{B2205F6E-03C6-4E92-877C-E2482F6599AA}"/>
          </ac:spMkLst>
        </pc:spChg>
        <pc:spChg chg="add del">
          <ac:chgData name="Simon Jonasson" userId="S::simon.jonasson@gamesys.com::3e2bd166-b237-48bb-91b6-b21f7680b404" providerId="AD" clId="Web-{515AE41B-07E1-47B5-B10C-88D4E79028C0}" dt="2020-06-08T14:41:01.495" v="737"/>
          <ac:spMkLst>
            <pc:docMk/>
            <pc:sldMk cId="2202298592" sldId="257"/>
            <ac:spMk id="16" creationId="{B2205F6E-03C6-4E92-877C-E2482F6599AA}"/>
          </ac:spMkLst>
        </pc:spChg>
        <pc:spChg chg="add del">
          <ac:chgData name="Simon Jonasson" userId="S::simon.jonasson@gamesys.com::3e2bd166-b237-48bb-91b6-b21f7680b404" providerId="AD" clId="Web-{515AE41B-07E1-47B5-B10C-88D4E79028C0}" dt="2020-06-08T14:41:01.495" v="737"/>
          <ac:spMkLst>
            <pc:docMk/>
            <pc:sldMk cId="2202298592" sldId="257"/>
            <ac:spMk id="19" creationId="{9F4444CE-BC8D-4D61-B303-4C05614E62AB}"/>
          </ac:spMkLst>
        </pc:spChg>
        <pc:spChg chg="add del">
          <ac:chgData name="Simon Jonasson" userId="S::simon.jonasson@gamesys.com::3e2bd166-b237-48bb-91b6-b21f7680b404" providerId="AD" clId="Web-{515AE41B-07E1-47B5-B10C-88D4E79028C0}" dt="2020-06-08T14:41:01.495" v="737"/>
          <ac:spMkLst>
            <pc:docMk/>
            <pc:sldMk cId="2202298592" sldId="257"/>
            <ac:spMk id="21" creationId="{73772B81-181F-48B7-8826-4D9686D15DF5}"/>
          </ac:spMkLst>
        </pc:spChg>
        <pc:spChg chg="add del">
          <ac:chgData name="Simon Jonasson" userId="S::simon.jonasson@gamesys.com::3e2bd166-b237-48bb-91b6-b21f7680b404" providerId="AD" clId="Web-{515AE41B-07E1-47B5-B10C-88D4E79028C0}" dt="2020-06-08T14:36:15.795" v="536"/>
          <ac:spMkLst>
            <pc:docMk/>
            <pc:sldMk cId="2202298592" sldId="257"/>
            <ac:spMk id="23" creationId="{87BD1F4E-A66D-4C06-86DA-8D56CA7A3B41}"/>
          </ac:spMkLst>
        </pc:spChg>
        <pc:spChg chg="add del mod">
          <ac:chgData name="Simon Jonasson" userId="S::simon.jonasson@gamesys.com::3e2bd166-b237-48bb-91b6-b21f7680b404" providerId="AD" clId="Web-{515AE41B-07E1-47B5-B10C-88D4E79028C0}" dt="2020-06-08T14:37:13.310" v="549"/>
          <ac:spMkLst>
            <pc:docMk/>
            <pc:sldMk cId="2202298592" sldId="257"/>
            <ac:spMk id="558" creationId="{6FD4959B-EF32-44E8-8BA8-36AD4A53E13E}"/>
          </ac:spMkLst>
        </pc:spChg>
        <pc:grpChg chg="add del">
          <ac:chgData name="Simon Jonasson" userId="S::simon.jonasson@gamesys.com::3e2bd166-b237-48bb-91b6-b21f7680b404" providerId="AD" clId="Web-{515AE41B-07E1-47B5-B10C-88D4E79028C0}" dt="2020-06-08T14:36:15.795" v="536"/>
          <ac:grpSpMkLst>
            <pc:docMk/>
            <pc:sldMk cId="2202298592" sldId="257"/>
            <ac:grpSpMk id="12" creationId="{3523416A-383B-4FDC-B4C9-D8EDDFE9C043}"/>
          </ac:grpSpMkLst>
        </pc:grpChg>
        <pc:graphicFrameChg chg="add mod modGraphic">
          <ac:chgData name="Simon Jonasson" userId="S::simon.jonasson@gamesys.com::3e2bd166-b237-48bb-91b6-b21f7680b404" providerId="AD" clId="Web-{515AE41B-07E1-47B5-B10C-88D4E79028C0}" dt="2020-06-08T14:50:29.411" v="1004" actId="20577"/>
          <ac:graphicFrameMkLst>
            <pc:docMk/>
            <pc:sldMk cId="2202298592" sldId="257"/>
            <ac:graphicFrameMk id="5" creationId="{79BD6A1F-6239-4C70-8B32-49F108B6FBA6}"/>
          </ac:graphicFrameMkLst>
        </pc:graphicFrameChg>
        <pc:picChg chg="add del">
          <ac:chgData name="Simon Jonasson" userId="S::simon.jonasson@gamesys.com::3e2bd166-b237-48bb-91b6-b21f7680b404" providerId="AD" clId="Web-{515AE41B-07E1-47B5-B10C-88D4E79028C0}" dt="2020-06-08T14:50:17.068" v="999"/>
          <ac:picMkLst>
            <pc:docMk/>
            <pc:sldMk cId="2202298592" sldId="257"/>
            <ac:picMk id="15" creationId="{A92BC9E2-C186-48AB-A7D5-9A109B20F98E}"/>
          </ac:picMkLst>
        </pc:picChg>
      </pc:sldChg>
      <pc:sldChg chg="addSp delSp modSp new del mod setBg modClrScheme delDesignElem chgLayout modNotes">
        <pc:chgData name="Simon Jonasson" userId="S::simon.jonasson@gamesys.com::3e2bd166-b237-48bb-91b6-b21f7680b404" providerId="AD" clId="Web-{515AE41B-07E1-47B5-B10C-88D4E79028C0}" dt="2020-06-08T16:12:21.121" v="1220"/>
        <pc:sldMkLst>
          <pc:docMk/>
          <pc:sldMk cId="534003607" sldId="258"/>
        </pc:sldMkLst>
        <pc:spChg chg="mod ord">
          <ac:chgData name="Simon Jonasson" userId="S::simon.jonasson@gamesys.com::3e2bd166-b237-48bb-91b6-b21f7680b404" providerId="AD" clId="Web-{515AE41B-07E1-47B5-B10C-88D4E79028C0}" dt="2020-06-08T14:43:54.415" v="755"/>
          <ac:spMkLst>
            <pc:docMk/>
            <pc:sldMk cId="534003607" sldId="258"/>
            <ac:spMk id="2" creationId="{84993E1A-A96C-4092-BCA8-41479AA34457}"/>
          </ac:spMkLst>
        </pc:spChg>
        <pc:spChg chg="del mod">
          <ac:chgData name="Simon Jonasson" userId="S::simon.jonasson@gamesys.com::3e2bd166-b237-48bb-91b6-b21f7680b404" providerId="AD" clId="Web-{515AE41B-07E1-47B5-B10C-88D4E79028C0}" dt="2020-06-08T14:40:24.449" v="729"/>
          <ac:spMkLst>
            <pc:docMk/>
            <pc:sldMk cId="534003607" sldId="258"/>
            <ac:spMk id="3" creationId="{F4498F12-34EB-469E-9E20-F835637DD894}"/>
          </ac:spMkLst>
        </pc:spChg>
        <pc:spChg chg="add del">
          <ac:chgData name="Simon Jonasson" userId="S::simon.jonasson@gamesys.com::3e2bd166-b237-48bb-91b6-b21f7680b404" providerId="AD" clId="Web-{515AE41B-07E1-47B5-B10C-88D4E79028C0}" dt="2020-06-08T14:41:01.495" v="737"/>
          <ac:spMkLst>
            <pc:docMk/>
            <pc:sldMk cId="534003607" sldId="258"/>
            <ac:spMk id="9" creationId="{655AE6B0-AC9E-4167-806F-E9DB135FC46B}"/>
          </ac:spMkLst>
        </pc:spChg>
        <pc:spChg chg="add del">
          <ac:chgData name="Simon Jonasson" userId="S::simon.jonasson@gamesys.com::3e2bd166-b237-48bb-91b6-b21f7680b404" providerId="AD" clId="Web-{515AE41B-07E1-47B5-B10C-88D4E79028C0}" dt="2020-06-08T14:41:01.495" v="737"/>
          <ac:spMkLst>
            <pc:docMk/>
            <pc:sldMk cId="534003607" sldId="258"/>
            <ac:spMk id="22" creationId="{87BD1F4E-A66D-4C06-86DA-8D56CA7A3B41}"/>
          </ac:spMkLst>
        </pc:spChg>
        <pc:grpChg chg="add del">
          <ac:chgData name="Simon Jonasson" userId="S::simon.jonasson@gamesys.com::3e2bd166-b237-48bb-91b6-b21f7680b404" providerId="AD" clId="Web-{515AE41B-07E1-47B5-B10C-88D4E79028C0}" dt="2020-06-08T14:41:01.495" v="737"/>
          <ac:grpSpMkLst>
            <pc:docMk/>
            <pc:sldMk cId="534003607" sldId="258"/>
            <ac:grpSpMk id="11" creationId="{3523416A-383B-4FDC-B4C9-D8EDDFE9C043}"/>
          </ac:grpSpMkLst>
        </pc:grpChg>
        <pc:graphicFrameChg chg="add mod ord modGraphic">
          <ac:chgData name="Simon Jonasson" userId="S::simon.jonasson@gamesys.com::3e2bd166-b237-48bb-91b6-b21f7680b404" providerId="AD" clId="Web-{515AE41B-07E1-47B5-B10C-88D4E79028C0}" dt="2020-06-08T16:12:18.324" v="1219" actId="20577"/>
          <ac:graphicFrameMkLst>
            <pc:docMk/>
            <pc:sldMk cId="534003607" sldId="258"/>
            <ac:graphicFrameMk id="5" creationId="{D1F539CD-8309-49FC-A585-51F6A2AC58FA}"/>
          </ac:graphicFrameMkLst>
        </pc:graphicFrameChg>
      </pc:sldChg>
      <pc:sldChg chg="addSp delSp modSp new mod setBg modClrScheme chgLayout">
        <pc:chgData name="Simon Jonasson" userId="S::simon.jonasson@gamesys.com::3e2bd166-b237-48bb-91b6-b21f7680b404" providerId="AD" clId="Web-{515AE41B-07E1-47B5-B10C-88D4E79028C0}" dt="2020-06-08T19:35:37.024" v="2625"/>
        <pc:sldMkLst>
          <pc:docMk/>
          <pc:sldMk cId="2330605299" sldId="259"/>
        </pc:sldMkLst>
        <pc:spChg chg="mod ord">
          <ac:chgData name="Simon Jonasson" userId="S::simon.jonasson@gamesys.com::3e2bd166-b237-48bb-91b6-b21f7680b404" providerId="AD" clId="Web-{515AE41B-07E1-47B5-B10C-88D4E79028C0}" dt="2020-06-08T19:35:37.024" v="2625"/>
          <ac:spMkLst>
            <pc:docMk/>
            <pc:sldMk cId="2330605299" sldId="259"/>
            <ac:spMk id="2" creationId="{D494DF6C-B07D-4A47-A579-E80E536A9BB0}"/>
          </ac:spMkLst>
        </pc:spChg>
        <pc:spChg chg="del mod">
          <ac:chgData name="Simon Jonasson" userId="S::simon.jonasson@gamesys.com::3e2bd166-b237-48bb-91b6-b21f7680b404" providerId="AD" clId="Web-{515AE41B-07E1-47B5-B10C-88D4E79028C0}" dt="2020-06-08T14:50:58.255" v="1025"/>
          <ac:spMkLst>
            <pc:docMk/>
            <pc:sldMk cId="2330605299" sldId="259"/>
            <ac:spMk id="3" creationId="{2DDA37BC-91B9-4A29-8B49-C9511CF08566}"/>
          </ac:spMkLst>
        </pc:spChg>
        <pc:spChg chg="add del">
          <ac:chgData name="Simon Jonasson" userId="S::simon.jonasson@gamesys.com::3e2bd166-b237-48bb-91b6-b21f7680b404" providerId="AD" clId="Web-{515AE41B-07E1-47B5-B10C-88D4E79028C0}" dt="2020-06-08T14:52:05.442" v="1032"/>
          <ac:spMkLst>
            <pc:docMk/>
            <pc:sldMk cId="2330605299" sldId="259"/>
            <ac:spMk id="10" creationId="{46C2E80F-49A6-4372-B103-219D417A55ED}"/>
          </ac:spMkLst>
        </pc:spChg>
        <pc:graphicFrameChg chg="add mod ord modGraphic">
          <ac:chgData name="Simon Jonasson" userId="S::simon.jonasson@gamesys.com::3e2bd166-b237-48bb-91b6-b21f7680b404" providerId="AD" clId="Web-{515AE41B-07E1-47B5-B10C-88D4E79028C0}" dt="2020-06-08T19:35:37.024" v="2625"/>
          <ac:graphicFrameMkLst>
            <pc:docMk/>
            <pc:sldMk cId="2330605299" sldId="259"/>
            <ac:graphicFrameMk id="5" creationId="{28CB6D94-9A96-46DC-A3E9-6963CFD2438E}"/>
          </ac:graphicFrameMkLst>
        </pc:graphicFrameChg>
      </pc:sldChg>
      <pc:sldChg chg="addSp delSp modSp new mod setBg modClrScheme delDesignElem chgLayout modNotes">
        <pc:chgData name="Simon Jonasson" userId="S::simon.jonasson@gamesys.com::3e2bd166-b237-48bb-91b6-b21f7680b404" providerId="AD" clId="Web-{515AE41B-07E1-47B5-B10C-88D4E79028C0}" dt="2020-06-08T19:35:37.024" v="2625"/>
        <pc:sldMkLst>
          <pc:docMk/>
          <pc:sldMk cId="2133654266" sldId="260"/>
        </pc:sldMkLst>
        <pc:spChg chg="mod ord">
          <ac:chgData name="Simon Jonasson" userId="S::simon.jonasson@gamesys.com::3e2bd166-b237-48bb-91b6-b21f7680b404" providerId="AD" clId="Web-{515AE41B-07E1-47B5-B10C-88D4E79028C0}" dt="2020-06-08T19:35:37.024" v="2625"/>
          <ac:spMkLst>
            <pc:docMk/>
            <pc:sldMk cId="2133654266" sldId="260"/>
            <ac:spMk id="2" creationId="{95601518-6752-4959-BDFE-5B7A8D93B629}"/>
          </ac:spMkLst>
        </pc:spChg>
        <pc:spChg chg="del">
          <ac:chgData name="Simon Jonasson" userId="S::simon.jonasson@gamesys.com::3e2bd166-b237-48bb-91b6-b21f7680b404" providerId="AD" clId="Web-{515AE41B-07E1-47B5-B10C-88D4E79028C0}" dt="2020-06-08T16:06:40.091" v="1066"/>
          <ac:spMkLst>
            <pc:docMk/>
            <pc:sldMk cId="2133654266" sldId="260"/>
            <ac:spMk id="3" creationId="{9638C881-7DA9-4278-8F8D-82DE8113F3B4}"/>
          </ac:spMkLst>
        </pc:spChg>
        <pc:spChg chg="add mod">
          <ac:chgData name="Simon Jonasson" userId="S::simon.jonasson@gamesys.com::3e2bd166-b237-48bb-91b6-b21f7680b404" providerId="AD" clId="Web-{515AE41B-07E1-47B5-B10C-88D4E79028C0}" dt="2020-06-08T16:09:14.637" v="1110" actId="20577"/>
          <ac:spMkLst>
            <pc:docMk/>
            <pc:sldMk cId="2133654266" sldId="260"/>
            <ac:spMk id="7" creationId="{B8C29EC2-C61F-4F74-9D55-EE830B473289}"/>
          </ac:spMkLst>
        </pc:spChg>
        <pc:spChg chg="add del">
          <ac:chgData name="Simon Jonasson" userId="S::simon.jonasson@gamesys.com::3e2bd166-b237-48bb-91b6-b21f7680b404" providerId="AD" clId="Web-{515AE41B-07E1-47B5-B10C-88D4E79028C0}" dt="2020-06-08T19:35:37.024" v="2625"/>
          <ac:spMkLst>
            <pc:docMk/>
            <pc:sldMk cId="2133654266" sldId="260"/>
            <ac:spMk id="11" creationId="{C6B8CC7F-3622-46E3-9272-E1956397D21B}"/>
          </ac:spMkLst>
        </pc:spChg>
        <pc:spChg chg="add del">
          <ac:chgData name="Simon Jonasson" userId="S::simon.jonasson@gamesys.com::3e2bd166-b237-48bb-91b6-b21f7680b404" providerId="AD" clId="Web-{515AE41B-07E1-47B5-B10C-88D4E79028C0}" dt="2020-06-08T19:35:37.024" v="2625"/>
          <ac:spMkLst>
            <pc:docMk/>
            <pc:sldMk cId="2133654266" sldId="260"/>
            <ac:spMk id="13" creationId="{F3FE55B4-2EE5-4A4A-AD80-1A14F660FEF5}"/>
          </ac:spMkLst>
        </pc:spChg>
        <pc:spChg chg="add mod">
          <ac:chgData name="Simon Jonasson" userId="S::simon.jonasson@gamesys.com::3e2bd166-b237-48bb-91b6-b21f7680b404" providerId="AD" clId="Web-{515AE41B-07E1-47B5-B10C-88D4E79028C0}" dt="2020-06-08T16:09:28.762" v="1118" actId="20577"/>
          <ac:spMkLst>
            <pc:docMk/>
            <pc:sldMk cId="2133654266" sldId="260"/>
            <ac:spMk id="14" creationId="{8C9C6F45-B276-4666-A02E-A64D743035E5}"/>
          </ac:spMkLst>
        </pc:spChg>
        <pc:spChg chg="add mod">
          <ac:chgData name="Simon Jonasson" userId="S::simon.jonasson@gamesys.com::3e2bd166-b237-48bb-91b6-b21f7680b404" providerId="AD" clId="Web-{515AE41B-07E1-47B5-B10C-88D4E79028C0}" dt="2020-06-08T16:09:51.762" v="1146" actId="20577"/>
          <ac:spMkLst>
            <pc:docMk/>
            <pc:sldMk cId="2133654266" sldId="260"/>
            <ac:spMk id="16" creationId="{DE3321B7-5524-4AC5-8353-DAF67CEC2249}"/>
          </ac:spMkLst>
        </pc:spChg>
        <pc:spChg chg="add del">
          <ac:chgData name="Simon Jonasson" userId="S::simon.jonasson@gamesys.com::3e2bd166-b237-48bb-91b6-b21f7680b404" providerId="AD" clId="Web-{515AE41B-07E1-47B5-B10C-88D4E79028C0}" dt="2020-06-08T19:35:37.024" v="2625"/>
          <ac:spMkLst>
            <pc:docMk/>
            <pc:sldMk cId="2133654266" sldId="260"/>
            <ac:spMk id="17" creationId="{F62B8A8C-A996-46DA-AB61-1A4DD707348F}"/>
          </ac:spMkLst>
        </pc:spChg>
        <pc:spChg chg="add del">
          <ac:chgData name="Simon Jonasson" userId="S::simon.jonasson@gamesys.com::3e2bd166-b237-48bb-91b6-b21f7680b404" providerId="AD" clId="Web-{515AE41B-07E1-47B5-B10C-88D4E79028C0}" dt="2020-06-08T19:35:37.024" v="2625"/>
          <ac:spMkLst>
            <pc:docMk/>
            <pc:sldMk cId="2133654266" sldId="260"/>
            <ac:spMk id="19" creationId="{F429BE5F-6DE0-4144-A557-3BE62DC2D816}"/>
          </ac:spMkLst>
        </pc:spChg>
        <pc:spChg chg="add del">
          <ac:chgData name="Simon Jonasson" userId="S::simon.jonasson@gamesys.com::3e2bd166-b237-48bb-91b6-b21f7680b404" providerId="AD" clId="Web-{515AE41B-07E1-47B5-B10C-88D4E79028C0}" dt="2020-06-08T19:35:37.024" v="2625"/>
          <ac:spMkLst>
            <pc:docMk/>
            <pc:sldMk cId="2133654266" sldId="260"/>
            <ac:spMk id="21" creationId="{CE1EFC02-FB03-4241-83C8-4FBA4CAD6570}"/>
          </ac:spMkLst>
        </pc:spChg>
        <pc:picChg chg="add mod ord">
          <ac:chgData name="Simon Jonasson" userId="S::simon.jonasson@gamesys.com::3e2bd166-b237-48bb-91b6-b21f7680b404" providerId="AD" clId="Web-{515AE41B-07E1-47B5-B10C-88D4E79028C0}" dt="2020-06-08T16:08:00.200" v="1075"/>
          <ac:picMkLst>
            <pc:docMk/>
            <pc:sldMk cId="2133654266" sldId="260"/>
            <ac:picMk id="4" creationId="{79CFB17A-5910-4AE3-8A38-1BF7784816D7}"/>
          </ac:picMkLst>
        </pc:picChg>
        <pc:picChg chg="add mod">
          <ac:chgData name="Simon Jonasson" userId="S::simon.jonasson@gamesys.com::3e2bd166-b237-48bb-91b6-b21f7680b404" providerId="AD" clId="Web-{515AE41B-07E1-47B5-B10C-88D4E79028C0}" dt="2020-06-08T16:08:00.200" v="1075"/>
          <ac:picMkLst>
            <pc:docMk/>
            <pc:sldMk cId="2133654266" sldId="260"/>
            <ac:picMk id="5" creationId="{241CFA65-5337-4F1B-9837-49B3AFF2CBAD}"/>
          </ac:picMkLst>
        </pc:picChg>
        <pc:picChg chg="add mod">
          <ac:chgData name="Simon Jonasson" userId="S::simon.jonasson@gamesys.com::3e2bd166-b237-48bb-91b6-b21f7680b404" providerId="AD" clId="Web-{515AE41B-07E1-47B5-B10C-88D4E79028C0}" dt="2020-06-08T16:08:00.200" v="1075"/>
          <ac:picMkLst>
            <pc:docMk/>
            <pc:sldMk cId="2133654266" sldId="260"/>
            <ac:picMk id="6" creationId="{D588A24D-281F-483B-ADC2-8CAA376AF347}"/>
          </ac:picMkLst>
        </pc:picChg>
        <pc:picChg chg="add del">
          <ac:chgData name="Simon Jonasson" userId="S::simon.jonasson@gamesys.com::3e2bd166-b237-48bb-91b6-b21f7680b404" providerId="AD" clId="Web-{515AE41B-07E1-47B5-B10C-88D4E79028C0}" dt="2020-06-08T19:35:37.024" v="2625"/>
          <ac:picMkLst>
            <pc:docMk/>
            <pc:sldMk cId="2133654266" sldId="260"/>
            <ac:picMk id="15" creationId="{7267E9C1-58F1-46EE-9BBE-108764BF9E2F}"/>
          </ac:picMkLst>
        </pc:picChg>
      </pc:sldChg>
      <pc:sldChg chg="addSp delSp modSp new mod modClrScheme chgLayout">
        <pc:chgData name="Simon Jonasson" userId="S::simon.jonasson@gamesys.com::3e2bd166-b237-48bb-91b6-b21f7680b404" providerId="AD" clId="Web-{515AE41B-07E1-47B5-B10C-88D4E79028C0}" dt="2020-06-08T19:35:37.024" v="2625"/>
        <pc:sldMkLst>
          <pc:docMk/>
          <pc:sldMk cId="1447480696" sldId="261"/>
        </pc:sldMkLst>
        <pc:spChg chg="mod ord">
          <ac:chgData name="Simon Jonasson" userId="S::simon.jonasson@gamesys.com::3e2bd166-b237-48bb-91b6-b21f7680b404" providerId="AD" clId="Web-{515AE41B-07E1-47B5-B10C-88D4E79028C0}" dt="2020-06-08T19:35:37.024" v="2625"/>
          <ac:spMkLst>
            <pc:docMk/>
            <pc:sldMk cId="1447480696" sldId="261"/>
            <ac:spMk id="2" creationId="{34F46A6D-E0E3-41B4-BF00-FCF6CB04C767}"/>
          </ac:spMkLst>
        </pc:spChg>
        <pc:spChg chg="del mod">
          <ac:chgData name="Simon Jonasson" userId="S::simon.jonasson@gamesys.com::3e2bd166-b237-48bb-91b6-b21f7680b404" providerId="AD" clId="Web-{515AE41B-07E1-47B5-B10C-88D4E79028C0}" dt="2020-06-08T16:33:35.368" v="2192"/>
          <ac:spMkLst>
            <pc:docMk/>
            <pc:sldMk cId="1447480696" sldId="261"/>
            <ac:spMk id="3" creationId="{EBE0B184-0E34-4465-9A72-5718EFA0BBDF}"/>
          </ac:spMkLst>
        </pc:spChg>
        <pc:graphicFrameChg chg="add modGraphic">
          <ac:chgData name="Simon Jonasson" userId="S::simon.jonasson@gamesys.com::3e2bd166-b237-48bb-91b6-b21f7680b404" providerId="AD" clId="Web-{515AE41B-07E1-47B5-B10C-88D4E79028C0}" dt="2020-06-08T17:31:05.102" v="2428"/>
          <ac:graphicFrameMkLst>
            <pc:docMk/>
            <pc:sldMk cId="1447480696" sldId="261"/>
            <ac:graphicFrameMk id="4" creationId="{D0880BCE-DFA2-485D-B616-75AA169B43E1}"/>
          </ac:graphicFrameMkLst>
        </pc:graphicFrameChg>
      </pc:sldChg>
      <pc:sldChg chg="addSp delSp modSp new del mod setBg">
        <pc:chgData name="Simon Jonasson" userId="S::simon.jonasson@gamesys.com::3e2bd166-b237-48bb-91b6-b21f7680b404" providerId="AD" clId="Web-{515AE41B-07E1-47B5-B10C-88D4E79028C0}" dt="2020-06-08T16:18:30.494" v="1479"/>
        <pc:sldMkLst>
          <pc:docMk/>
          <pc:sldMk cId="1985521708" sldId="261"/>
        </pc:sldMkLst>
        <pc:spChg chg="mod">
          <ac:chgData name="Simon Jonasson" userId="S::simon.jonasson@gamesys.com::3e2bd166-b237-48bb-91b6-b21f7680b404" providerId="AD" clId="Web-{515AE41B-07E1-47B5-B10C-88D4E79028C0}" dt="2020-06-08T16:15:15.183" v="1361"/>
          <ac:spMkLst>
            <pc:docMk/>
            <pc:sldMk cId="1985521708" sldId="261"/>
            <ac:spMk id="2" creationId="{02F6FCE8-BBFA-4F84-A3B0-0547F569E51D}"/>
          </ac:spMkLst>
        </pc:spChg>
        <pc:spChg chg="del mod">
          <ac:chgData name="Simon Jonasson" userId="S::simon.jonasson@gamesys.com::3e2bd166-b237-48bb-91b6-b21f7680b404" providerId="AD" clId="Web-{515AE41B-07E1-47B5-B10C-88D4E79028C0}" dt="2020-06-08T16:15:15.183" v="1361"/>
          <ac:spMkLst>
            <pc:docMk/>
            <pc:sldMk cId="1985521708" sldId="261"/>
            <ac:spMk id="3" creationId="{4F989F37-999C-4990-BEE0-12BA908DB5BC}"/>
          </ac:spMkLst>
        </pc:spChg>
        <pc:graphicFrameChg chg="add modGraphic">
          <ac:chgData name="Simon Jonasson" userId="S::simon.jonasson@gamesys.com::3e2bd166-b237-48bb-91b6-b21f7680b404" providerId="AD" clId="Web-{515AE41B-07E1-47B5-B10C-88D4E79028C0}" dt="2020-06-08T16:18:04.869" v="1477" actId="20577"/>
          <ac:graphicFrameMkLst>
            <pc:docMk/>
            <pc:sldMk cId="1985521708" sldId="261"/>
            <ac:graphicFrameMk id="5" creationId="{C38C01BA-9119-4D98-803C-B344ECBBE510}"/>
          </ac:graphicFrameMkLst>
        </pc:graphicFrameChg>
      </pc:sldChg>
      <pc:sldChg chg="modSp new del">
        <pc:chgData name="Simon Jonasson" userId="S::simon.jonasson@gamesys.com::3e2bd166-b237-48bb-91b6-b21f7680b404" providerId="AD" clId="Web-{515AE41B-07E1-47B5-B10C-88D4E79028C0}" dt="2020-06-08T16:12:52.199" v="1253"/>
        <pc:sldMkLst>
          <pc:docMk/>
          <pc:sldMk cId="3069998311" sldId="261"/>
        </pc:sldMkLst>
        <pc:spChg chg="mod">
          <ac:chgData name="Simon Jonasson" userId="S::simon.jonasson@gamesys.com::3e2bd166-b237-48bb-91b6-b21f7680b404" providerId="AD" clId="Web-{515AE41B-07E1-47B5-B10C-88D4E79028C0}" dt="2020-06-08T16:12:25.355" v="1227" actId="20577"/>
          <ac:spMkLst>
            <pc:docMk/>
            <pc:sldMk cId="3069998311" sldId="261"/>
            <ac:spMk id="2" creationId="{7081E2D6-DCAB-4896-979A-0CFB3DD0E1D3}"/>
          </ac:spMkLst>
        </pc:spChg>
        <pc:spChg chg="mod">
          <ac:chgData name="Simon Jonasson" userId="S::simon.jonasson@gamesys.com::3e2bd166-b237-48bb-91b6-b21f7680b404" providerId="AD" clId="Web-{515AE41B-07E1-47B5-B10C-88D4E79028C0}" dt="2020-06-08T16:10:50.605" v="1196" actId="20577"/>
          <ac:spMkLst>
            <pc:docMk/>
            <pc:sldMk cId="3069998311" sldId="261"/>
            <ac:spMk id="3" creationId="{8A292CEC-FED2-4641-81A3-81CD9978240B}"/>
          </ac:spMkLst>
        </pc:spChg>
      </pc:sldChg>
      <pc:sldChg chg="modSp new del">
        <pc:chgData name="Simon Jonasson" userId="S::simon.jonasson@gamesys.com::3e2bd166-b237-48bb-91b6-b21f7680b404" providerId="AD" clId="Web-{515AE41B-07E1-47B5-B10C-88D4E79028C0}" dt="2020-06-08T16:17:31.823" v="1430"/>
        <pc:sldMkLst>
          <pc:docMk/>
          <pc:sldMk cId="734225197" sldId="262"/>
        </pc:sldMkLst>
        <pc:spChg chg="mod">
          <ac:chgData name="Simon Jonasson" userId="S::simon.jonasson@gamesys.com::3e2bd166-b237-48bb-91b6-b21f7680b404" providerId="AD" clId="Web-{515AE41B-07E1-47B5-B10C-88D4E79028C0}" dt="2020-06-08T16:17:15.260" v="1391" actId="20577"/>
          <ac:spMkLst>
            <pc:docMk/>
            <pc:sldMk cId="734225197" sldId="262"/>
            <ac:spMk id="2" creationId="{5443F30F-1112-4BE1-B017-8B843A753DCD}"/>
          </ac:spMkLst>
        </pc:spChg>
        <pc:spChg chg="mod">
          <ac:chgData name="Simon Jonasson" userId="S::simon.jonasson@gamesys.com::3e2bd166-b237-48bb-91b6-b21f7680b404" providerId="AD" clId="Web-{515AE41B-07E1-47B5-B10C-88D4E79028C0}" dt="2020-06-08T16:17:21.698" v="1427" actId="20577"/>
          <ac:spMkLst>
            <pc:docMk/>
            <pc:sldMk cId="734225197" sldId="262"/>
            <ac:spMk id="3" creationId="{BB409564-4D95-418C-8DD1-AB6587EC02F8}"/>
          </ac:spMkLst>
        </pc:spChg>
      </pc:sldChg>
      <pc:sldChg chg="addSp delSp modSp add mod replId modClrScheme chgLayout">
        <pc:chgData name="Simon Jonasson" userId="S::simon.jonasson@gamesys.com::3e2bd166-b237-48bb-91b6-b21f7680b404" providerId="AD" clId="Web-{515AE41B-07E1-47B5-B10C-88D4E79028C0}" dt="2020-06-08T19:35:37.024" v="2625"/>
        <pc:sldMkLst>
          <pc:docMk/>
          <pc:sldMk cId="886662590" sldId="262"/>
        </pc:sldMkLst>
        <pc:spChg chg="mod ord">
          <ac:chgData name="Simon Jonasson" userId="S::simon.jonasson@gamesys.com::3e2bd166-b237-48bb-91b6-b21f7680b404" providerId="AD" clId="Web-{515AE41B-07E1-47B5-B10C-88D4E79028C0}" dt="2020-06-08T19:35:37.024" v="2625"/>
          <ac:spMkLst>
            <pc:docMk/>
            <pc:sldMk cId="886662590" sldId="262"/>
            <ac:spMk id="2" creationId="{34F46A6D-E0E3-41B4-BF00-FCF6CB04C767}"/>
          </ac:spMkLst>
        </pc:spChg>
        <pc:spChg chg="del mod">
          <ac:chgData name="Simon Jonasson" userId="S::simon.jonasson@gamesys.com::3e2bd166-b237-48bb-91b6-b21f7680b404" providerId="AD" clId="Web-{515AE41B-07E1-47B5-B10C-88D4E79028C0}" dt="2020-06-08T16:33:22.352" v="2191"/>
          <ac:spMkLst>
            <pc:docMk/>
            <pc:sldMk cId="886662590" sldId="262"/>
            <ac:spMk id="3" creationId="{EBE0B184-0E34-4465-9A72-5718EFA0BBDF}"/>
          </ac:spMkLst>
        </pc:spChg>
        <pc:graphicFrameChg chg="add modGraphic">
          <ac:chgData name="Simon Jonasson" userId="S::simon.jonasson@gamesys.com::3e2bd166-b237-48bb-91b6-b21f7680b404" providerId="AD" clId="Web-{515AE41B-07E1-47B5-B10C-88D4E79028C0}" dt="2020-06-08T17:31:14.711" v="2429"/>
          <ac:graphicFrameMkLst>
            <pc:docMk/>
            <pc:sldMk cId="886662590" sldId="262"/>
            <ac:graphicFrameMk id="4" creationId="{B664C66A-95E7-43D9-AFCE-460DC35533C3}"/>
          </ac:graphicFrameMkLst>
        </pc:graphicFrameChg>
      </pc:sldChg>
      <pc:sldChg chg="modSp add del replId">
        <pc:chgData name="Simon Jonasson" userId="S::simon.jonasson@gamesys.com::3e2bd166-b237-48bb-91b6-b21f7680b404" providerId="AD" clId="Web-{515AE41B-07E1-47B5-B10C-88D4E79028C0}" dt="2020-06-08T16:17:03.291" v="1387"/>
        <pc:sldMkLst>
          <pc:docMk/>
          <pc:sldMk cId="2757804429" sldId="262"/>
        </pc:sldMkLst>
        <pc:graphicFrameChg chg="modGraphic">
          <ac:chgData name="Simon Jonasson" userId="S::simon.jonasson@gamesys.com::3e2bd166-b237-48bb-91b6-b21f7680b404" providerId="AD" clId="Web-{515AE41B-07E1-47B5-B10C-88D4E79028C0}" dt="2020-06-08T16:16:57.635" v="1386" actId="20577"/>
          <ac:graphicFrameMkLst>
            <pc:docMk/>
            <pc:sldMk cId="2757804429" sldId="262"/>
            <ac:graphicFrameMk id="5" creationId="{C38C01BA-9119-4D98-803C-B344ECBBE510}"/>
          </ac:graphicFrameMkLst>
        </pc:graphicFrameChg>
      </pc:sldChg>
      <pc:sldChg chg="modSp add del replId">
        <pc:chgData name="Simon Jonasson" userId="S::simon.jonasson@gamesys.com::3e2bd166-b237-48bb-91b6-b21f7680b404" providerId="AD" clId="Web-{515AE41B-07E1-47B5-B10C-88D4E79028C0}" dt="2020-06-08T16:18:26.979" v="1478"/>
        <pc:sldMkLst>
          <pc:docMk/>
          <pc:sldMk cId="3233081775" sldId="262"/>
        </pc:sldMkLst>
        <pc:graphicFrameChg chg="modGraphic">
          <ac:chgData name="Simon Jonasson" userId="S::simon.jonasson@gamesys.com::3e2bd166-b237-48bb-91b6-b21f7680b404" providerId="AD" clId="Web-{515AE41B-07E1-47B5-B10C-88D4E79028C0}" dt="2020-06-08T16:17:40.385" v="1437" actId="20577"/>
          <ac:graphicFrameMkLst>
            <pc:docMk/>
            <pc:sldMk cId="3233081775" sldId="262"/>
            <ac:graphicFrameMk id="5" creationId="{C38C01BA-9119-4D98-803C-B344ECBBE510}"/>
          </ac:graphicFrameMkLst>
        </pc:graphicFrameChg>
      </pc:sldChg>
      <pc:sldChg chg="addSp delSp modSp add mod replId modClrScheme chgLayout">
        <pc:chgData name="Simon Jonasson" userId="S::simon.jonasson@gamesys.com::3e2bd166-b237-48bb-91b6-b21f7680b404" providerId="AD" clId="Web-{515AE41B-07E1-47B5-B10C-88D4E79028C0}" dt="2020-06-08T19:35:37.024" v="2625"/>
        <pc:sldMkLst>
          <pc:docMk/>
          <pc:sldMk cId="1315164204" sldId="263"/>
        </pc:sldMkLst>
        <pc:spChg chg="mod ord">
          <ac:chgData name="Simon Jonasson" userId="S::simon.jonasson@gamesys.com::3e2bd166-b237-48bb-91b6-b21f7680b404" providerId="AD" clId="Web-{515AE41B-07E1-47B5-B10C-88D4E79028C0}" dt="2020-06-08T19:35:37.024" v="2625"/>
          <ac:spMkLst>
            <pc:docMk/>
            <pc:sldMk cId="1315164204" sldId="263"/>
            <ac:spMk id="2" creationId="{34F46A6D-E0E3-41B4-BF00-FCF6CB04C767}"/>
          </ac:spMkLst>
        </pc:spChg>
        <pc:spChg chg="del mod">
          <ac:chgData name="Simon Jonasson" userId="S::simon.jonasson@gamesys.com::3e2bd166-b237-48bb-91b6-b21f7680b404" providerId="AD" clId="Web-{515AE41B-07E1-47B5-B10C-88D4E79028C0}" dt="2020-06-08T16:33:15.462" v="2190"/>
          <ac:spMkLst>
            <pc:docMk/>
            <pc:sldMk cId="1315164204" sldId="263"/>
            <ac:spMk id="3" creationId="{EBE0B184-0E34-4465-9A72-5718EFA0BBDF}"/>
          </ac:spMkLst>
        </pc:spChg>
        <pc:graphicFrameChg chg="add modGraphic">
          <ac:chgData name="Simon Jonasson" userId="S::simon.jonasson@gamesys.com::3e2bd166-b237-48bb-91b6-b21f7680b404" providerId="AD" clId="Web-{515AE41B-07E1-47B5-B10C-88D4E79028C0}" dt="2020-06-08T17:31:28.820" v="2431"/>
          <ac:graphicFrameMkLst>
            <pc:docMk/>
            <pc:sldMk cId="1315164204" sldId="263"/>
            <ac:graphicFrameMk id="4" creationId="{2E9068E8-A76E-4D08-B3D3-2CA09B16AAC7}"/>
          </ac:graphicFrameMkLst>
        </pc:graphicFrameChg>
      </pc:sldChg>
      <pc:sldChg chg="addSp delSp modSp new mod setBg modClrScheme chgLayout">
        <pc:chgData name="Simon Jonasson" userId="S::simon.jonasson@gamesys.com::3e2bd166-b237-48bb-91b6-b21f7680b404" providerId="AD" clId="Web-{515AE41B-07E1-47B5-B10C-88D4E79028C0}" dt="2020-06-08T19:51:19.873" v="2682" actId="20577"/>
        <pc:sldMkLst>
          <pc:docMk/>
          <pc:sldMk cId="875131076" sldId="264"/>
        </pc:sldMkLst>
        <pc:spChg chg="mod ord">
          <ac:chgData name="Simon Jonasson" userId="S::simon.jonasson@gamesys.com::3e2bd166-b237-48bb-91b6-b21f7680b404" providerId="AD" clId="Web-{515AE41B-07E1-47B5-B10C-88D4E79028C0}" dt="2020-06-08T19:35:37.024" v="2625"/>
          <ac:spMkLst>
            <pc:docMk/>
            <pc:sldMk cId="875131076" sldId="264"/>
            <ac:spMk id="2" creationId="{BCEBD066-4D05-4F50-8E45-C290A8E5D056}"/>
          </ac:spMkLst>
        </pc:spChg>
        <pc:spChg chg="del mod">
          <ac:chgData name="Simon Jonasson" userId="S::simon.jonasson@gamesys.com::3e2bd166-b237-48bb-91b6-b21f7680b404" providerId="AD" clId="Web-{515AE41B-07E1-47B5-B10C-88D4E79028C0}" dt="2020-06-08T16:52:36.596" v="2313"/>
          <ac:spMkLst>
            <pc:docMk/>
            <pc:sldMk cId="875131076" sldId="264"/>
            <ac:spMk id="3" creationId="{DEBC5271-05E2-4AA9-854E-E3D425D51E79}"/>
          </ac:spMkLst>
        </pc:spChg>
        <pc:graphicFrameChg chg="add mod modGraphic">
          <ac:chgData name="Simon Jonasson" userId="S::simon.jonasson@gamesys.com::3e2bd166-b237-48bb-91b6-b21f7680b404" providerId="AD" clId="Web-{515AE41B-07E1-47B5-B10C-88D4E79028C0}" dt="2020-06-08T19:51:19.873" v="2682" actId="20577"/>
          <ac:graphicFrameMkLst>
            <pc:docMk/>
            <pc:sldMk cId="875131076" sldId="264"/>
            <ac:graphicFrameMk id="4" creationId="{3AB91AFE-E0F4-4857-9986-85EA19EF145B}"/>
          </ac:graphicFrameMkLst>
        </pc:graphicFrameChg>
      </pc:sldChg>
      <pc:sldChg chg="addSp delSp modSp new mod setBg modClrScheme delDesignElem chgLayout">
        <pc:chgData name="Simon Jonasson" userId="S::simon.jonasson@gamesys.com::3e2bd166-b237-48bb-91b6-b21f7680b404" providerId="AD" clId="Web-{515AE41B-07E1-47B5-B10C-88D4E79028C0}" dt="2020-06-08T19:35:37.024" v="2625"/>
        <pc:sldMkLst>
          <pc:docMk/>
          <pc:sldMk cId="2321851394" sldId="265"/>
        </pc:sldMkLst>
        <pc:spChg chg="mod ord">
          <ac:chgData name="Simon Jonasson" userId="S::simon.jonasson@gamesys.com::3e2bd166-b237-48bb-91b6-b21f7680b404" providerId="AD" clId="Web-{515AE41B-07E1-47B5-B10C-88D4E79028C0}" dt="2020-06-08T19:35:37.024" v="2625"/>
          <ac:spMkLst>
            <pc:docMk/>
            <pc:sldMk cId="2321851394" sldId="265"/>
            <ac:spMk id="2" creationId="{F405A14F-1297-41FA-AE87-C6E194194C08}"/>
          </ac:spMkLst>
        </pc:spChg>
        <pc:spChg chg="mod ord">
          <ac:chgData name="Simon Jonasson" userId="S::simon.jonasson@gamesys.com::3e2bd166-b237-48bb-91b6-b21f7680b404" providerId="AD" clId="Web-{515AE41B-07E1-47B5-B10C-88D4E79028C0}" dt="2020-06-08T19:35:37.024" v="2625"/>
          <ac:spMkLst>
            <pc:docMk/>
            <pc:sldMk cId="2321851394" sldId="265"/>
            <ac:spMk id="3" creationId="{59F5062D-0494-4F7B-B709-59EB73BE074C}"/>
          </ac:spMkLst>
        </pc:spChg>
        <pc:spChg chg="add del">
          <ac:chgData name="Simon Jonasson" userId="S::simon.jonasson@gamesys.com::3e2bd166-b237-48bb-91b6-b21f7680b404" providerId="AD" clId="Web-{515AE41B-07E1-47B5-B10C-88D4E79028C0}" dt="2020-06-08T19:35:37.024" v="2625"/>
          <ac:spMkLst>
            <pc:docMk/>
            <pc:sldMk cId="2321851394" sldId="265"/>
            <ac:spMk id="8" creationId="{01C9CC24-B375-4226-BF2B-61FADBBA696A}"/>
          </ac:spMkLst>
        </pc:spChg>
        <pc:spChg chg="add del">
          <ac:chgData name="Simon Jonasson" userId="S::simon.jonasson@gamesys.com::3e2bd166-b237-48bb-91b6-b21f7680b404" providerId="AD" clId="Web-{515AE41B-07E1-47B5-B10C-88D4E79028C0}" dt="2020-06-08T19:35:37.024" v="2625"/>
          <ac:spMkLst>
            <pc:docMk/>
            <pc:sldMk cId="2321851394" sldId="265"/>
            <ac:spMk id="10" creationId="{CD70A28E-4FD8-4474-A206-E15B5EBB303F}"/>
          </ac:spMkLst>
        </pc:spChg>
        <pc:picChg chg="add del">
          <ac:chgData name="Simon Jonasson" userId="S::simon.jonasson@gamesys.com::3e2bd166-b237-48bb-91b6-b21f7680b404" providerId="AD" clId="Web-{515AE41B-07E1-47B5-B10C-88D4E79028C0}" dt="2020-06-08T19:35:37.024" v="2625"/>
          <ac:picMkLst>
            <pc:docMk/>
            <pc:sldMk cId="2321851394" sldId="265"/>
            <ac:picMk id="12" creationId="{39647E21-5366-4638-AC97-D8CD4111EB57}"/>
          </ac:picMkLst>
        </pc:picChg>
      </pc:sldChg>
      <pc:sldChg chg="modSp new del mod setBg">
        <pc:chgData name="Simon Jonasson" userId="S::simon.jonasson@gamesys.com::3e2bd166-b237-48bb-91b6-b21f7680b404" providerId="AD" clId="Web-{515AE41B-07E1-47B5-B10C-88D4E79028C0}" dt="2020-06-08T16:55:17.472" v="2369"/>
        <pc:sldMkLst>
          <pc:docMk/>
          <pc:sldMk cId="2805630636" sldId="265"/>
        </pc:sldMkLst>
        <pc:spChg chg="mod">
          <ac:chgData name="Simon Jonasson" userId="S::simon.jonasson@gamesys.com::3e2bd166-b237-48bb-91b6-b21f7680b404" providerId="AD" clId="Web-{515AE41B-07E1-47B5-B10C-88D4E79028C0}" dt="2020-06-08T16:55:09.128" v="2367"/>
          <ac:spMkLst>
            <pc:docMk/>
            <pc:sldMk cId="2805630636" sldId="265"/>
            <ac:spMk id="2" creationId="{39682052-6111-4772-8136-22A3D87CC486}"/>
          </ac:spMkLst>
        </pc:spChg>
        <pc:spChg chg="mod">
          <ac:chgData name="Simon Jonasson" userId="S::simon.jonasson@gamesys.com::3e2bd166-b237-48bb-91b6-b21f7680b404" providerId="AD" clId="Web-{515AE41B-07E1-47B5-B10C-88D4E79028C0}" dt="2020-06-08T16:55:09.128" v="2367"/>
          <ac:spMkLst>
            <pc:docMk/>
            <pc:sldMk cId="2805630636" sldId="265"/>
            <ac:spMk id="3" creationId="{A93E113D-3368-4F8F-9B5A-03B3EFB4B7C7}"/>
          </ac:spMkLst>
        </pc:spChg>
      </pc:sldChg>
      <pc:sldChg chg="addSp delSp modSp add mod replId modClrScheme delDesignElem chgLayout">
        <pc:chgData name="Simon Jonasson" userId="S::simon.jonasson@gamesys.com::3e2bd166-b237-48bb-91b6-b21f7680b404" providerId="AD" clId="Web-{515AE41B-07E1-47B5-B10C-88D4E79028C0}" dt="2020-06-08T19:35:37.024" v="2625"/>
        <pc:sldMkLst>
          <pc:docMk/>
          <pc:sldMk cId="3154582899" sldId="266"/>
        </pc:sldMkLst>
        <pc:spChg chg="mod ord">
          <ac:chgData name="Simon Jonasson" userId="S::simon.jonasson@gamesys.com::3e2bd166-b237-48bb-91b6-b21f7680b404" providerId="AD" clId="Web-{515AE41B-07E1-47B5-B10C-88D4E79028C0}" dt="2020-06-08T19:35:37.024" v="2625"/>
          <ac:spMkLst>
            <pc:docMk/>
            <pc:sldMk cId="3154582899" sldId="266"/>
            <ac:spMk id="2" creationId="{F405A14F-1297-41FA-AE87-C6E194194C08}"/>
          </ac:spMkLst>
        </pc:spChg>
        <pc:spChg chg="mod ord">
          <ac:chgData name="Simon Jonasson" userId="S::simon.jonasson@gamesys.com::3e2bd166-b237-48bb-91b6-b21f7680b404" providerId="AD" clId="Web-{515AE41B-07E1-47B5-B10C-88D4E79028C0}" dt="2020-06-08T19:35:37.024" v="2625"/>
          <ac:spMkLst>
            <pc:docMk/>
            <pc:sldMk cId="3154582899" sldId="266"/>
            <ac:spMk id="3" creationId="{59F5062D-0494-4F7B-B709-59EB73BE074C}"/>
          </ac:spMkLst>
        </pc:spChg>
        <pc:spChg chg="add del">
          <ac:chgData name="Simon Jonasson" userId="S::simon.jonasson@gamesys.com::3e2bd166-b237-48bb-91b6-b21f7680b404" providerId="AD" clId="Web-{515AE41B-07E1-47B5-B10C-88D4E79028C0}" dt="2020-06-08T19:35:37.024" v="2625"/>
          <ac:spMkLst>
            <pc:docMk/>
            <pc:sldMk cId="3154582899" sldId="266"/>
            <ac:spMk id="8" creationId="{01C9CC24-B375-4226-BF2B-61FADBBA696A}"/>
          </ac:spMkLst>
        </pc:spChg>
        <pc:spChg chg="add del">
          <ac:chgData name="Simon Jonasson" userId="S::simon.jonasson@gamesys.com::3e2bd166-b237-48bb-91b6-b21f7680b404" providerId="AD" clId="Web-{515AE41B-07E1-47B5-B10C-88D4E79028C0}" dt="2020-06-08T19:35:37.024" v="2625"/>
          <ac:spMkLst>
            <pc:docMk/>
            <pc:sldMk cId="3154582899" sldId="266"/>
            <ac:spMk id="10" creationId="{CD70A28E-4FD8-4474-A206-E15B5EBB303F}"/>
          </ac:spMkLst>
        </pc:spChg>
        <pc:picChg chg="add del">
          <ac:chgData name="Simon Jonasson" userId="S::simon.jonasson@gamesys.com::3e2bd166-b237-48bb-91b6-b21f7680b404" providerId="AD" clId="Web-{515AE41B-07E1-47B5-B10C-88D4E79028C0}" dt="2020-06-08T19:35:37.024" v="2625"/>
          <ac:picMkLst>
            <pc:docMk/>
            <pc:sldMk cId="3154582899" sldId="266"/>
            <ac:picMk id="12" creationId="{39647E21-5366-4638-AC97-D8CD4111EB57}"/>
          </ac:picMkLst>
        </pc:picChg>
      </pc:sldChg>
      <pc:sldChg chg="delSp modSp add del replId">
        <pc:chgData name="Simon Jonasson" userId="S::simon.jonasson@gamesys.com::3e2bd166-b237-48bb-91b6-b21f7680b404" providerId="AD" clId="Web-{515AE41B-07E1-47B5-B10C-88D4E79028C0}" dt="2020-06-08T16:56:02.097" v="2386"/>
        <pc:sldMkLst>
          <pc:docMk/>
          <pc:sldMk cId="4155792053" sldId="266"/>
        </pc:sldMkLst>
        <pc:spChg chg="mod">
          <ac:chgData name="Simon Jonasson" userId="S::simon.jonasson@gamesys.com::3e2bd166-b237-48bb-91b6-b21f7680b404" providerId="AD" clId="Web-{515AE41B-07E1-47B5-B10C-88D4E79028C0}" dt="2020-06-08T16:55:25.581" v="2380" actId="20577"/>
          <ac:spMkLst>
            <pc:docMk/>
            <pc:sldMk cId="4155792053" sldId="266"/>
            <ac:spMk id="2" creationId="{BCEBD066-4D05-4F50-8E45-C290A8E5D056}"/>
          </ac:spMkLst>
        </pc:spChg>
        <pc:graphicFrameChg chg="del modGraphic">
          <ac:chgData name="Simon Jonasson" userId="S::simon.jonasson@gamesys.com::3e2bd166-b237-48bb-91b6-b21f7680b404" providerId="AD" clId="Web-{515AE41B-07E1-47B5-B10C-88D4E79028C0}" dt="2020-06-08T16:55:54.878" v="2385"/>
          <ac:graphicFrameMkLst>
            <pc:docMk/>
            <pc:sldMk cId="4155792053" sldId="266"/>
            <ac:graphicFrameMk id="4" creationId="{3AB91AFE-E0F4-4857-9986-85EA19EF145B}"/>
          </ac:graphicFrameMkLst>
        </pc:graphicFrameChg>
      </pc:sldChg>
      <pc:sldChg chg="addSp delSp modSp add mod replId modClrScheme delDesignElem chgLayout">
        <pc:chgData name="Simon Jonasson" userId="S::simon.jonasson@gamesys.com::3e2bd166-b237-48bb-91b6-b21f7680b404" providerId="AD" clId="Web-{515AE41B-07E1-47B5-B10C-88D4E79028C0}" dt="2020-06-08T19:35:37.024" v="2625"/>
        <pc:sldMkLst>
          <pc:docMk/>
          <pc:sldMk cId="1116261007" sldId="267"/>
        </pc:sldMkLst>
        <pc:spChg chg="mod ord">
          <ac:chgData name="Simon Jonasson" userId="S::simon.jonasson@gamesys.com::3e2bd166-b237-48bb-91b6-b21f7680b404" providerId="AD" clId="Web-{515AE41B-07E1-47B5-B10C-88D4E79028C0}" dt="2020-06-08T19:35:37.024" v="2625"/>
          <ac:spMkLst>
            <pc:docMk/>
            <pc:sldMk cId="1116261007" sldId="267"/>
            <ac:spMk id="2" creationId="{F405A14F-1297-41FA-AE87-C6E194194C08}"/>
          </ac:spMkLst>
        </pc:spChg>
        <pc:spChg chg="mod ord">
          <ac:chgData name="Simon Jonasson" userId="S::simon.jonasson@gamesys.com::3e2bd166-b237-48bb-91b6-b21f7680b404" providerId="AD" clId="Web-{515AE41B-07E1-47B5-B10C-88D4E79028C0}" dt="2020-06-08T19:35:37.024" v="2625"/>
          <ac:spMkLst>
            <pc:docMk/>
            <pc:sldMk cId="1116261007" sldId="267"/>
            <ac:spMk id="3" creationId="{59F5062D-0494-4F7B-B709-59EB73BE074C}"/>
          </ac:spMkLst>
        </pc:spChg>
        <pc:spChg chg="add del">
          <ac:chgData name="Simon Jonasson" userId="S::simon.jonasson@gamesys.com::3e2bd166-b237-48bb-91b6-b21f7680b404" providerId="AD" clId="Web-{515AE41B-07E1-47B5-B10C-88D4E79028C0}" dt="2020-06-08T19:35:37.024" v="2625"/>
          <ac:spMkLst>
            <pc:docMk/>
            <pc:sldMk cId="1116261007" sldId="267"/>
            <ac:spMk id="8" creationId="{01C9CC24-B375-4226-BF2B-61FADBBA696A}"/>
          </ac:spMkLst>
        </pc:spChg>
        <pc:spChg chg="add del">
          <ac:chgData name="Simon Jonasson" userId="S::simon.jonasson@gamesys.com::3e2bd166-b237-48bb-91b6-b21f7680b404" providerId="AD" clId="Web-{515AE41B-07E1-47B5-B10C-88D4E79028C0}" dt="2020-06-08T19:35:37.024" v="2625"/>
          <ac:spMkLst>
            <pc:docMk/>
            <pc:sldMk cId="1116261007" sldId="267"/>
            <ac:spMk id="10" creationId="{CD70A28E-4FD8-4474-A206-E15B5EBB303F}"/>
          </ac:spMkLst>
        </pc:spChg>
        <pc:picChg chg="add del">
          <ac:chgData name="Simon Jonasson" userId="S::simon.jonasson@gamesys.com::3e2bd166-b237-48bb-91b6-b21f7680b404" providerId="AD" clId="Web-{515AE41B-07E1-47B5-B10C-88D4E79028C0}" dt="2020-06-08T19:35:37.024" v="2625"/>
          <ac:picMkLst>
            <pc:docMk/>
            <pc:sldMk cId="1116261007" sldId="267"/>
            <ac:picMk id="12" creationId="{39647E21-5366-4638-AC97-D8CD4111EB57}"/>
          </ac:picMkLst>
        </pc:picChg>
      </pc:sldChg>
      <pc:sldChg chg="new del ord">
        <pc:chgData name="Simon Jonasson" userId="S::simon.jonasson@gamesys.com::3e2bd166-b237-48bb-91b6-b21f7680b404" providerId="AD" clId="Web-{515AE41B-07E1-47B5-B10C-88D4E79028C0}" dt="2020-06-08T17:35:36.320" v="2460"/>
        <pc:sldMkLst>
          <pc:docMk/>
          <pc:sldMk cId="2220150066" sldId="267"/>
        </pc:sldMkLst>
      </pc:sldChg>
      <pc:sldChg chg="addSp delSp modSp new mod setBg modClrScheme delDesignElem chgLayout">
        <pc:chgData name="Simon Jonasson" userId="S::simon.jonasson@gamesys.com::3e2bd166-b237-48bb-91b6-b21f7680b404" providerId="AD" clId="Web-{515AE41B-07E1-47B5-B10C-88D4E79028C0}" dt="2020-06-08T19:35:37.024" v="2625"/>
        <pc:sldMkLst>
          <pc:docMk/>
          <pc:sldMk cId="2584849445" sldId="268"/>
        </pc:sldMkLst>
        <pc:spChg chg="mod ord">
          <ac:chgData name="Simon Jonasson" userId="S::simon.jonasson@gamesys.com::3e2bd166-b237-48bb-91b6-b21f7680b404" providerId="AD" clId="Web-{515AE41B-07E1-47B5-B10C-88D4E79028C0}" dt="2020-06-08T19:35:37.024" v="2625"/>
          <ac:spMkLst>
            <pc:docMk/>
            <pc:sldMk cId="2584849445" sldId="268"/>
            <ac:spMk id="2" creationId="{6CF7BC06-D794-4EA8-B18B-EDDAFB4611C6}"/>
          </ac:spMkLst>
        </pc:spChg>
        <pc:spChg chg="mod ord">
          <ac:chgData name="Simon Jonasson" userId="S::simon.jonasson@gamesys.com::3e2bd166-b237-48bb-91b6-b21f7680b404" providerId="AD" clId="Web-{515AE41B-07E1-47B5-B10C-88D4E79028C0}" dt="2020-06-08T19:35:37.024" v="2625"/>
          <ac:spMkLst>
            <pc:docMk/>
            <pc:sldMk cId="2584849445" sldId="268"/>
            <ac:spMk id="3" creationId="{9A0D3780-9064-4F32-B80E-82B7B5A1AB80}"/>
          </ac:spMkLst>
        </pc:spChg>
        <pc:spChg chg="add del">
          <ac:chgData name="Simon Jonasson" userId="S::simon.jonasson@gamesys.com::3e2bd166-b237-48bb-91b6-b21f7680b404" providerId="AD" clId="Web-{515AE41B-07E1-47B5-B10C-88D4E79028C0}" dt="2020-06-08T19:35:37.024" v="2625"/>
          <ac:spMkLst>
            <pc:docMk/>
            <pc:sldMk cId="2584849445" sldId="268"/>
            <ac:spMk id="8" creationId="{3B854194-185D-494D-905C-7C7CB2E30F6E}"/>
          </ac:spMkLst>
        </pc:spChg>
        <pc:spChg chg="add del">
          <ac:chgData name="Simon Jonasson" userId="S::simon.jonasson@gamesys.com::3e2bd166-b237-48bb-91b6-b21f7680b404" providerId="AD" clId="Web-{515AE41B-07E1-47B5-B10C-88D4E79028C0}" dt="2020-06-08T19:35:37.024" v="2625"/>
          <ac:spMkLst>
            <pc:docMk/>
            <pc:sldMk cId="2584849445" sldId="268"/>
            <ac:spMk id="10" creationId="{B4F5FA0D-0104-4987-8241-EFF7C85B88DE}"/>
          </ac:spMkLst>
        </pc:spChg>
        <pc:picChg chg="add del">
          <ac:chgData name="Simon Jonasson" userId="S::simon.jonasson@gamesys.com::3e2bd166-b237-48bb-91b6-b21f7680b404" providerId="AD" clId="Web-{515AE41B-07E1-47B5-B10C-88D4E79028C0}" dt="2020-06-08T19:35:37.024" v="2625"/>
          <ac:picMkLst>
            <pc:docMk/>
            <pc:sldMk cId="2584849445" sldId="268"/>
            <ac:picMk id="12" creationId="{2897127E-6CEF-446C-BE87-93B7C46E49D1}"/>
          </ac:picMkLst>
        </pc:picChg>
      </pc:sldChg>
      <pc:sldChg chg="addSp delSp modSp new mod setBg modClrScheme delDesignElem chgLayout">
        <pc:chgData name="Simon Jonasson" userId="S::simon.jonasson@gamesys.com::3e2bd166-b237-48bb-91b6-b21f7680b404" providerId="AD" clId="Web-{515AE41B-07E1-47B5-B10C-88D4E79028C0}" dt="2020-06-08T19:39:08.649" v="2659"/>
        <pc:sldMkLst>
          <pc:docMk/>
          <pc:sldMk cId="3382146876" sldId="269"/>
        </pc:sldMkLst>
        <pc:spChg chg="mod ord">
          <ac:chgData name="Simon Jonasson" userId="S::simon.jonasson@gamesys.com::3e2bd166-b237-48bb-91b6-b21f7680b404" providerId="AD" clId="Web-{515AE41B-07E1-47B5-B10C-88D4E79028C0}" dt="2020-06-08T19:36:49.571" v="2638" actId="1076"/>
          <ac:spMkLst>
            <pc:docMk/>
            <pc:sldMk cId="3382146876" sldId="269"/>
            <ac:spMk id="2" creationId="{D1E7FE01-25BB-4A63-8C88-DCEBE3DA00EC}"/>
          </ac:spMkLst>
        </pc:spChg>
        <pc:spChg chg="del mod">
          <ac:chgData name="Simon Jonasson" userId="S::simon.jonasson@gamesys.com::3e2bd166-b237-48bb-91b6-b21f7680b404" providerId="AD" clId="Web-{515AE41B-07E1-47B5-B10C-88D4E79028C0}" dt="2020-06-08T19:34:47.509" v="2621"/>
          <ac:spMkLst>
            <pc:docMk/>
            <pc:sldMk cId="3382146876" sldId="269"/>
            <ac:spMk id="3" creationId="{3CB56748-CF2F-483F-B6E6-67E1F9D8562F}"/>
          </ac:spMkLst>
        </pc:spChg>
        <pc:spChg chg="add del">
          <ac:chgData name="Simon Jonasson" userId="S::simon.jonasson@gamesys.com::3e2bd166-b237-48bb-91b6-b21f7680b404" providerId="AD" clId="Web-{515AE41B-07E1-47B5-B10C-88D4E79028C0}" dt="2020-06-08T19:36:35.571" v="2627"/>
          <ac:spMkLst>
            <pc:docMk/>
            <pc:sldMk cId="3382146876" sldId="269"/>
            <ac:spMk id="7" creationId="{23962611-DFD5-4092-AAFD-559E3DFCE2C9}"/>
          </ac:spMkLst>
        </pc:spChg>
        <pc:spChg chg="add">
          <ac:chgData name="Simon Jonasson" userId="S::simon.jonasson@gamesys.com::3e2bd166-b237-48bb-91b6-b21f7680b404" providerId="AD" clId="Web-{515AE41B-07E1-47B5-B10C-88D4E79028C0}" dt="2020-06-08T19:36:35.571" v="2627"/>
          <ac:spMkLst>
            <pc:docMk/>
            <pc:sldMk cId="3382146876" sldId="269"/>
            <ac:spMk id="16" creationId="{35555856-9970-4BC3-9AA9-6A917F53AFBD}"/>
          </ac:spMkLst>
        </pc:spChg>
        <pc:spChg chg="add">
          <ac:chgData name="Simon Jonasson" userId="S::simon.jonasson@gamesys.com::3e2bd166-b237-48bb-91b6-b21f7680b404" providerId="AD" clId="Web-{515AE41B-07E1-47B5-B10C-88D4E79028C0}" dt="2020-06-08T19:36:35.571" v="2627"/>
          <ac:spMkLst>
            <pc:docMk/>
            <pc:sldMk cId="3382146876" sldId="269"/>
            <ac:spMk id="20" creationId="{13722DD7-BA73-4776-93A3-94491FEF7260}"/>
          </ac:spMkLst>
        </pc:spChg>
        <pc:picChg chg="add del">
          <ac:chgData name="Simon Jonasson" userId="S::simon.jonasson@gamesys.com::3e2bd166-b237-48bb-91b6-b21f7680b404" providerId="AD" clId="Web-{515AE41B-07E1-47B5-B10C-88D4E79028C0}" dt="2020-06-08T19:36:35.571" v="2627"/>
          <ac:picMkLst>
            <pc:docMk/>
            <pc:sldMk cId="3382146876" sldId="269"/>
            <ac:picMk id="9" creationId="{2270F1FA-0425-408F-9861-80BF5AFB276D}"/>
          </ac:picMkLst>
        </pc:picChg>
        <pc:picChg chg="add mod">
          <ac:chgData name="Simon Jonasson" userId="S::simon.jonasson@gamesys.com::3e2bd166-b237-48bb-91b6-b21f7680b404" providerId="AD" clId="Web-{515AE41B-07E1-47B5-B10C-88D4E79028C0}" dt="2020-06-08T19:39:08.649" v="2659"/>
          <ac:picMkLst>
            <pc:docMk/>
            <pc:sldMk cId="3382146876" sldId="269"/>
            <ac:picMk id="13" creationId="{69F52AA6-AB89-4E40-BFEA-34851F7360A6}"/>
          </ac:picMkLst>
        </pc:picChg>
        <pc:picChg chg="add">
          <ac:chgData name="Simon Jonasson" userId="S::simon.jonasson@gamesys.com::3e2bd166-b237-48bb-91b6-b21f7680b404" providerId="AD" clId="Web-{515AE41B-07E1-47B5-B10C-88D4E79028C0}" dt="2020-06-08T19:36:35.571" v="2627"/>
          <ac:picMkLst>
            <pc:docMk/>
            <pc:sldMk cId="3382146876" sldId="269"/>
            <ac:picMk id="18" creationId="{7F487851-BFAF-46D8-A1ED-50CAD6E46F59}"/>
          </ac:picMkLst>
        </pc:picChg>
      </pc:sldChg>
      <pc:sldChg chg="addSp delSp modSp add del mod replId setBg">
        <pc:chgData name="Simon Jonasson" userId="S::simon.jonasson@gamesys.com::3e2bd166-b237-48bb-91b6-b21f7680b404" providerId="AD" clId="Web-{515AE41B-07E1-47B5-B10C-88D4E79028C0}" dt="2020-06-08T19:54:15.184" v="2715"/>
        <pc:sldMkLst>
          <pc:docMk/>
          <pc:sldMk cId="1276963365" sldId="270"/>
        </pc:sldMkLst>
        <pc:spChg chg="mod">
          <ac:chgData name="Simon Jonasson" userId="S::simon.jonasson@gamesys.com::3e2bd166-b237-48bb-91b6-b21f7680b404" providerId="AD" clId="Web-{515AE41B-07E1-47B5-B10C-88D4E79028C0}" dt="2020-06-08T19:53:41.185" v="2714"/>
          <ac:spMkLst>
            <pc:docMk/>
            <pc:sldMk cId="1276963365" sldId="270"/>
            <ac:spMk id="2" creationId="{F405A14F-1297-41FA-AE87-C6E194194C08}"/>
          </ac:spMkLst>
        </pc:spChg>
        <pc:spChg chg="mod">
          <ac:chgData name="Simon Jonasson" userId="S::simon.jonasson@gamesys.com::3e2bd166-b237-48bb-91b6-b21f7680b404" providerId="AD" clId="Web-{515AE41B-07E1-47B5-B10C-88D4E79028C0}" dt="2020-06-08T19:53:25.497" v="2710"/>
          <ac:spMkLst>
            <pc:docMk/>
            <pc:sldMk cId="1276963365" sldId="270"/>
            <ac:spMk id="3" creationId="{59F5062D-0494-4F7B-B709-59EB73BE074C}"/>
          </ac:spMkLst>
        </pc:spChg>
        <pc:spChg chg="del">
          <ac:chgData name="Simon Jonasson" userId="S::simon.jonasson@gamesys.com::3e2bd166-b237-48bb-91b6-b21f7680b404" providerId="AD" clId="Web-{515AE41B-07E1-47B5-B10C-88D4E79028C0}" dt="2020-06-08T19:52:46.966" v="2706"/>
          <ac:spMkLst>
            <pc:docMk/>
            <pc:sldMk cId="1276963365" sldId="270"/>
            <ac:spMk id="8" creationId="{01C9CC24-B375-4226-BF2B-61FADBBA696A}"/>
          </ac:spMkLst>
        </pc:spChg>
        <pc:spChg chg="del">
          <ac:chgData name="Simon Jonasson" userId="S::simon.jonasson@gamesys.com::3e2bd166-b237-48bb-91b6-b21f7680b404" providerId="AD" clId="Web-{515AE41B-07E1-47B5-B10C-88D4E79028C0}" dt="2020-06-08T19:52:46.966" v="2706"/>
          <ac:spMkLst>
            <pc:docMk/>
            <pc:sldMk cId="1276963365" sldId="270"/>
            <ac:spMk id="10" creationId="{CD70A28E-4FD8-4474-A206-E15B5EBB303F}"/>
          </ac:spMkLst>
        </pc:spChg>
        <pc:spChg chg="add del">
          <ac:chgData name="Simon Jonasson" userId="S::simon.jonasson@gamesys.com::3e2bd166-b237-48bb-91b6-b21f7680b404" providerId="AD" clId="Web-{515AE41B-07E1-47B5-B10C-88D4E79028C0}" dt="2020-06-08T19:53:10.638" v="2707"/>
          <ac:spMkLst>
            <pc:docMk/>
            <pc:sldMk cId="1276963365" sldId="270"/>
            <ac:spMk id="17" creationId="{907EF6B7-1338-4443-8C46-6A318D952DFD}"/>
          </ac:spMkLst>
        </pc:spChg>
        <pc:spChg chg="add del">
          <ac:chgData name="Simon Jonasson" userId="S::simon.jonasson@gamesys.com::3e2bd166-b237-48bb-91b6-b21f7680b404" providerId="AD" clId="Web-{515AE41B-07E1-47B5-B10C-88D4E79028C0}" dt="2020-06-08T19:53:10.638" v="2707"/>
          <ac:spMkLst>
            <pc:docMk/>
            <pc:sldMk cId="1276963365" sldId="270"/>
            <ac:spMk id="19" creationId="{DAAE4CDD-124C-4DCF-9584-B6033B545DD5}"/>
          </ac:spMkLst>
        </pc:spChg>
        <pc:spChg chg="add del">
          <ac:chgData name="Simon Jonasson" userId="S::simon.jonasson@gamesys.com::3e2bd166-b237-48bb-91b6-b21f7680b404" providerId="AD" clId="Web-{515AE41B-07E1-47B5-B10C-88D4E79028C0}" dt="2020-06-08T19:53:10.638" v="2707"/>
          <ac:spMkLst>
            <pc:docMk/>
            <pc:sldMk cId="1276963365" sldId="270"/>
            <ac:spMk id="21" creationId="{081E4A58-353D-44AE-B2FC-2A74E2E400F7}"/>
          </ac:spMkLst>
        </pc:spChg>
        <pc:spChg chg="add del">
          <ac:chgData name="Simon Jonasson" userId="S::simon.jonasson@gamesys.com::3e2bd166-b237-48bb-91b6-b21f7680b404" providerId="AD" clId="Web-{515AE41B-07E1-47B5-B10C-88D4E79028C0}" dt="2020-06-08T19:53:25.497" v="2710"/>
          <ac:spMkLst>
            <pc:docMk/>
            <pc:sldMk cId="1276963365" sldId="270"/>
            <ac:spMk id="26" creationId="{4351DFE5-F63D-4BE0-BDA9-E3EB88F01AA5}"/>
          </ac:spMkLst>
        </pc:spChg>
        <pc:spChg chg="add">
          <ac:chgData name="Simon Jonasson" userId="S::simon.jonasson@gamesys.com::3e2bd166-b237-48bb-91b6-b21f7680b404" providerId="AD" clId="Web-{515AE41B-07E1-47B5-B10C-88D4E79028C0}" dt="2020-06-08T19:53:25.497" v="2710"/>
          <ac:spMkLst>
            <pc:docMk/>
            <pc:sldMk cId="1276963365" sldId="270"/>
            <ac:spMk id="33" creationId="{389575E1-3389-451A-A5F7-27854C25C599}"/>
          </ac:spMkLst>
        </pc:spChg>
        <pc:spChg chg="add">
          <ac:chgData name="Simon Jonasson" userId="S::simon.jonasson@gamesys.com::3e2bd166-b237-48bb-91b6-b21f7680b404" providerId="AD" clId="Web-{515AE41B-07E1-47B5-B10C-88D4E79028C0}" dt="2020-06-08T19:53:25.497" v="2710"/>
          <ac:spMkLst>
            <pc:docMk/>
            <pc:sldMk cId="1276963365" sldId="270"/>
            <ac:spMk id="35" creationId="{A53CCC5C-D88E-40FB-B30B-23DCDBD01D37}"/>
          </ac:spMkLst>
        </pc:spChg>
        <pc:spChg chg="add">
          <ac:chgData name="Simon Jonasson" userId="S::simon.jonasson@gamesys.com::3e2bd166-b237-48bb-91b6-b21f7680b404" providerId="AD" clId="Web-{515AE41B-07E1-47B5-B10C-88D4E79028C0}" dt="2020-06-08T19:53:25.497" v="2710"/>
          <ac:spMkLst>
            <pc:docMk/>
            <pc:sldMk cId="1276963365" sldId="270"/>
            <ac:spMk id="37" creationId="{081E4A58-353D-44AE-B2FC-2A74E2E400F7}"/>
          </ac:spMkLst>
        </pc:spChg>
        <pc:picChg chg="del">
          <ac:chgData name="Simon Jonasson" userId="S::simon.jonasson@gamesys.com::3e2bd166-b237-48bb-91b6-b21f7680b404" providerId="AD" clId="Web-{515AE41B-07E1-47B5-B10C-88D4E79028C0}" dt="2020-06-08T19:52:46.966" v="2706"/>
          <ac:picMkLst>
            <pc:docMk/>
            <pc:sldMk cId="1276963365" sldId="270"/>
            <ac:picMk id="12" creationId="{39647E21-5366-4638-AC97-D8CD4111EB57}"/>
          </ac:picMkLst>
        </pc:picChg>
        <pc:picChg chg="add del">
          <ac:chgData name="Simon Jonasson" userId="S::simon.jonasson@gamesys.com::3e2bd166-b237-48bb-91b6-b21f7680b404" providerId="AD" clId="Web-{515AE41B-07E1-47B5-B10C-88D4E79028C0}" dt="2020-06-08T19:53:25.497" v="2710"/>
          <ac:picMkLst>
            <pc:docMk/>
            <pc:sldMk cId="1276963365" sldId="270"/>
            <ac:picMk id="28" creationId="{3AA16612-ACD2-4A16-8F2B-4514FD6BF28F}"/>
          </ac:picMkLst>
        </pc:picChg>
      </pc:sldChg>
      <pc:sldChg chg="modSp add replId">
        <pc:chgData name="Simon Jonasson" userId="S::simon.jonasson@gamesys.com::3e2bd166-b237-48bb-91b6-b21f7680b404" providerId="AD" clId="Web-{515AE41B-07E1-47B5-B10C-88D4E79028C0}" dt="2020-06-08T19:51:43.967" v="2697" actId="20577"/>
        <pc:sldMkLst>
          <pc:docMk/>
          <pc:sldMk cId="3723820852" sldId="271"/>
        </pc:sldMkLst>
        <pc:spChg chg="mod">
          <ac:chgData name="Simon Jonasson" userId="S::simon.jonasson@gamesys.com::3e2bd166-b237-48bb-91b6-b21f7680b404" providerId="AD" clId="Web-{515AE41B-07E1-47B5-B10C-88D4E79028C0}" dt="2020-06-08T19:51:43.967" v="2697" actId="20577"/>
          <ac:spMkLst>
            <pc:docMk/>
            <pc:sldMk cId="3723820852" sldId="271"/>
            <ac:spMk id="3" creationId="{59F5062D-0494-4F7B-B709-59EB73BE074C}"/>
          </ac:spMkLst>
        </pc:spChg>
      </pc:sldChg>
      <pc:sldChg chg="modSp new del">
        <pc:chgData name="Simon Jonasson" userId="S::simon.jonasson@gamesys.com::3e2bd166-b237-48bb-91b6-b21f7680b404" providerId="AD" clId="Web-{515AE41B-07E1-47B5-B10C-88D4E79028C0}" dt="2020-06-08T19:55:03.022" v="2742"/>
        <pc:sldMkLst>
          <pc:docMk/>
          <pc:sldMk cId="808128839" sldId="272"/>
        </pc:sldMkLst>
        <pc:spChg chg="mod">
          <ac:chgData name="Simon Jonasson" userId="S::simon.jonasson@gamesys.com::3e2bd166-b237-48bb-91b6-b21f7680b404" providerId="AD" clId="Web-{515AE41B-07E1-47B5-B10C-88D4E79028C0}" dt="2020-06-08T19:54:58.022" v="2741"/>
          <ac:spMkLst>
            <pc:docMk/>
            <pc:sldMk cId="808128839" sldId="272"/>
            <ac:spMk id="2" creationId="{32FFE980-5DCA-4DD9-A01A-72F01C4F4B8B}"/>
          </ac:spMkLst>
        </pc:spChg>
        <pc:spChg chg="mod">
          <ac:chgData name="Simon Jonasson" userId="S::simon.jonasson@gamesys.com::3e2bd166-b237-48bb-91b6-b21f7680b404" providerId="AD" clId="Web-{515AE41B-07E1-47B5-B10C-88D4E79028C0}" dt="2020-06-08T19:54:29.106" v="2737" actId="20577"/>
          <ac:spMkLst>
            <pc:docMk/>
            <pc:sldMk cId="808128839" sldId="272"/>
            <ac:spMk id="3" creationId="{0FCA2978-7E83-473D-A121-C49C9B9AA690}"/>
          </ac:spMkLst>
        </pc:spChg>
      </pc:sldChg>
      <pc:sldChg chg="add replId">
        <pc:chgData name="Simon Jonasson" userId="S::simon.jonasson@gamesys.com::3e2bd166-b237-48bb-91b6-b21f7680b404" providerId="AD" clId="Web-{515AE41B-07E1-47B5-B10C-88D4E79028C0}" dt="2020-06-08T19:55:21.225" v="2746"/>
        <pc:sldMkLst>
          <pc:docMk/>
          <pc:sldMk cId="2493566392" sldId="272"/>
        </pc:sldMkLst>
      </pc:sldChg>
      <pc:sldChg chg="modSp add del replId">
        <pc:chgData name="Simon Jonasson" userId="S::simon.jonasson@gamesys.com::3e2bd166-b237-48bb-91b6-b21f7680b404" providerId="AD" clId="Web-{515AE41B-07E1-47B5-B10C-88D4E79028C0}" dt="2020-06-08T19:55:11.538" v="2745"/>
        <pc:sldMkLst>
          <pc:docMk/>
          <pc:sldMk cId="3248504250" sldId="272"/>
        </pc:sldMkLst>
        <pc:spChg chg="mod">
          <ac:chgData name="Simon Jonasson" userId="S::simon.jonasson@gamesys.com::3e2bd166-b237-48bb-91b6-b21f7680b404" providerId="AD" clId="Web-{515AE41B-07E1-47B5-B10C-88D4E79028C0}" dt="2020-06-08T19:55:10.710" v="2744" actId="20577"/>
          <ac:spMkLst>
            <pc:docMk/>
            <pc:sldMk cId="3248504250" sldId="272"/>
            <ac:spMk id="3" creationId="{59F5062D-0494-4F7B-B709-59EB73BE074C}"/>
          </ac:spMkLst>
        </pc:spChg>
      </pc:sldChg>
      <pc:sldMasterChg chg="del delSldLayout">
        <pc:chgData name="Simon Jonasson" userId="S::simon.jonasson@gamesys.com::3e2bd166-b237-48bb-91b6-b21f7680b404" providerId="AD" clId="Web-{515AE41B-07E1-47B5-B10C-88D4E79028C0}" dt="2020-06-08T14:32:43.031" v="175"/>
        <pc:sldMasterMkLst>
          <pc:docMk/>
          <pc:sldMasterMk cId="2460954070" sldId="2147483660"/>
        </pc:sldMasterMkLst>
        <pc:sldLayoutChg chg="del">
          <pc:chgData name="Simon Jonasson" userId="S::simon.jonasson@gamesys.com::3e2bd166-b237-48bb-91b6-b21f7680b404" providerId="AD" clId="Web-{515AE41B-07E1-47B5-B10C-88D4E79028C0}" dt="2020-06-08T14:32:43.031" v="175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imon Jonasson" userId="S::simon.jonasson@gamesys.com::3e2bd166-b237-48bb-91b6-b21f7680b404" providerId="AD" clId="Web-{515AE41B-07E1-47B5-B10C-88D4E79028C0}" dt="2020-06-08T14:32:43.031" v="175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imon Jonasson" userId="S::simon.jonasson@gamesys.com::3e2bd166-b237-48bb-91b6-b21f7680b404" providerId="AD" clId="Web-{515AE41B-07E1-47B5-B10C-88D4E79028C0}" dt="2020-06-08T14:32:43.031" v="175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imon Jonasson" userId="S::simon.jonasson@gamesys.com::3e2bd166-b237-48bb-91b6-b21f7680b404" providerId="AD" clId="Web-{515AE41B-07E1-47B5-B10C-88D4E79028C0}" dt="2020-06-08T14:32:43.031" v="175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imon Jonasson" userId="S::simon.jonasson@gamesys.com::3e2bd166-b237-48bb-91b6-b21f7680b404" providerId="AD" clId="Web-{515AE41B-07E1-47B5-B10C-88D4E79028C0}" dt="2020-06-08T14:32:43.031" v="175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imon Jonasson" userId="S::simon.jonasson@gamesys.com::3e2bd166-b237-48bb-91b6-b21f7680b404" providerId="AD" clId="Web-{515AE41B-07E1-47B5-B10C-88D4E79028C0}" dt="2020-06-08T14:32:43.031" v="175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imon Jonasson" userId="S::simon.jonasson@gamesys.com::3e2bd166-b237-48bb-91b6-b21f7680b404" providerId="AD" clId="Web-{515AE41B-07E1-47B5-B10C-88D4E79028C0}" dt="2020-06-08T14:32:43.031" v="175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imon Jonasson" userId="S::simon.jonasson@gamesys.com::3e2bd166-b237-48bb-91b6-b21f7680b404" providerId="AD" clId="Web-{515AE41B-07E1-47B5-B10C-88D4E79028C0}" dt="2020-06-08T14:32:43.031" v="175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imon Jonasson" userId="S::simon.jonasson@gamesys.com::3e2bd166-b237-48bb-91b6-b21f7680b404" providerId="AD" clId="Web-{515AE41B-07E1-47B5-B10C-88D4E79028C0}" dt="2020-06-08T14:32:43.031" v="175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imon Jonasson" userId="S::simon.jonasson@gamesys.com::3e2bd166-b237-48bb-91b6-b21f7680b404" providerId="AD" clId="Web-{515AE41B-07E1-47B5-B10C-88D4E79028C0}" dt="2020-06-08T14:32:43.031" v="175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imon Jonasson" userId="S::simon.jonasson@gamesys.com::3e2bd166-b237-48bb-91b6-b21f7680b404" providerId="AD" clId="Web-{515AE41B-07E1-47B5-B10C-88D4E79028C0}" dt="2020-06-08T14:32:43.031" v="17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Simon Jonasson" userId="S::simon.jonasson@gamesys.com::3e2bd166-b237-48bb-91b6-b21f7680b404" providerId="AD" clId="Web-{515AE41B-07E1-47B5-B10C-88D4E79028C0}" dt="2020-06-08T14:41:01.495" v="737"/>
        <pc:sldMasterMkLst>
          <pc:docMk/>
          <pc:sldMasterMk cId="2645997215" sldId="2147483672"/>
        </pc:sldMasterMkLst>
        <pc:sldLayoutChg chg="add del mod replId">
          <pc:chgData name="Simon Jonasson" userId="S::simon.jonasson@gamesys.com::3e2bd166-b237-48bb-91b6-b21f7680b404" providerId="AD" clId="Web-{515AE41B-07E1-47B5-B10C-88D4E79028C0}" dt="2020-06-08T14:41:01.495" v="737"/>
          <pc:sldLayoutMkLst>
            <pc:docMk/>
            <pc:sldMasterMk cId="2645997215" sldId="2147483672"/>
            <pc:sldLayoutMk cId="3784394277" sldId="2147483673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1:01.495" v="737"/>
          <pc:sldLayoutMkLst>
            <pc:docMk/>
            <pc:sldMasterMk cId="2645997215" sldId="2147483672"/>
            <pc:sldLayoutMk cId="4228792611" sldId="2147483674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1:01.495" v="737"/>
          <pc:sldLayoutMkLst>
            <pc:docMk/>
            <pc:sldMasterMk cId="2645997215" sldId="2147483672"/>
            <pc:sldLayoutMk cId="1282571632" sldId="2147483675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1:01.495" v="737"/>
          <pc:sldLayoutMkLst>
            <pc:docMk/>
            <pc:sldMasterMk cId="2645997215" sldId="2147483672"/>
            <pc:sldLayoutMk cId="3977840492" sldId="2147483676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1:01.495" v="737"/>
          <pc:sldLayoutMkLst>
            <pc:docMk/>
            <pc:sldMasterMk cId="2645997215" sldId="2147483672"/>
            <pc:sldLayoutMk cId="212606685" sldId="2147483677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1:01.495" v="737"/>
          <pc:sldLayoutMkLst>
            <pc:docMk/>
            <pc:sldMasterMk cId="2645997215" sldId="2147483672"/>
            <pc:sldLayoutMk cId="1748904690" sldId="2147483678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1:01.495" v="737"/>
          <pc:sldLayoutMkLst>
            <pc:docMk/>
            <pc:sldMasterMk cId="2645997215" sldId="2147483672"/>
            <pc:sldLayoutMk cId="2590529526" sldId="2147483679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1:01.495" v="737"/>
          <pc:sldLayoutMkLst>
            <pc:docMk/>
            <pc:sldMasterMk cId="2645997215" sldId="2147483672"/>
            <pc:sldLayoutMk cId="43688849" sldId="2147483680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1:01.495" v="737"/>
          <pc:sldLayoutMkLst>
            <pc:docMk/>
            <pc:sldMasterMk cId="2645997215" sldId="2147483672"/>
            <pc:sldLayoutMk cId="1486349410" sldId="2147483681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1:01.495" v="737"/>
          <pc:sldLayoutMkLst>
            <pc:docMk/>
            <pc:sldMasterMk cId="2645997215" sldId="2147483672"/>
            <pc:sldLayoutMk cId="973212119" sldId="2147483682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1:01.495" v="737"/>
          <pc:sldLayoutMkLst>
            <pc:docMk/>
            <pc:sldMasterMk cId="2645997215" sldId="2147483672"/>
            <pc:sldLayoutMk cId="4177219922" sldId="2147483683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1:01.495" v="737"/>
          <pc:sldLayoutMkLst>
            <pc:docMk/>
            <pc:sldMasterMk cId="2645997215" sldId="2147483672"/>
            <pc:sldLayoutMk cId="1100693338" sldId="2147483684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1:01.495" v="737"/>
          <pc:sldLayoutMkLst>
            <pc:docMk/>
            <pc:sldMasterMk cId="2645997215" sldId="2147483672"/>
            <pc:sldLayoutMk cId="2635213427" sldId="2147483685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1:01.495" v="737"/>
          <pc:sldLayoutMkLst>
            <pc:docMk/>
            <pc:sldMasterMk cId="2645997215" sldId="2147483672"/>
            <pc:sldLayoutMk cId="1329647620" sldId="2147483686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1:01.495" v="737"/>
          <pc:sldLayoutMkLst>
            <pc:docMk/>
            <pc:sldMasterMk cId="2645997215" sldId="2147483672"/>
            <pc:sldLayoutMk cId="3485957786" sldId="2147483687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1:01.495" v="737"/>
          <pc:sldLayoutMkLst>
            <pc:docMk/>
            <pc:sldMasterMk cId="2645997215" sldId="2147483672"/>
            <pc:sldLayoutMk cId="1756953174" sldId="2147483688"/>
          </pc:sldLayoutMkLst>
        </pc:sldLayoutChg>
      </pc:sldMasterChg>
      <pc:sldMasterChg chg="add del addSldLayout delSldLayout modSldLayout">
        <pc:chgData name="Simon Jonasson" userId="S::simon.jonasson@gamesys.com::3e2bd166-b237-48bb-91b6-b21f7680b404" providerId="AD" clId="Web-{515AE41B-07E1-47B5-B10C-88D4E79028C0}" dt="2020-06-08T14:41:10.386" v="738"/>
        <pc:sldMasterMkLst>
          <pc:docMk/>
          <pc:sldMasterMk cId="1662692969" sldId="2147483689"/>
        </pc:sldMasterMkLst>
        <pc:sldLayoutChg chg="add del mod replId">
          <pc:chgData name="Simon Jonasson" userId="S::simon.jonasson@gamesys.com::3e2bd166-b237-48bb-91b6-b21f7680b404" providerId="AD" clId="Web-{515AE41B-07E1-47B5-B10C-88D4E79028C0}" dt="2020-06-08T14:41:10.386" v="738"/>
          <pc:sldLayoutMkLst>
            <pc:docMk/>
            <pc:sldMasterMk cId="1662692969" sldId="2147483689"/>
            <pc:sldLayoutMk cId="3027889018" sldId="2147483690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1:10.386" v="738"/>
          <pc:sldLayoutMkLst>
            <pc:docMk/>
            <pc:sldMasterMk cId="1662692969" sldId="2147483689"/>
            <pc:sldLayoutMk cId="1909623120" sldId="2147483691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1:10.386" v="738"/>
          <pc:sldLayoutMkLst>
            <pc:docMk/>
            <pc:sldMasterMk cId="1662692969" sldId="2147483689"/>
            <pc:sldLayoutMk cId="1088668182" sldId="2147483692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1:10.386" v="738"/>
          <pc:sldLayoutMkLst>
            <pc:docMk/>
            <pc:sldMasterMk cId="1662692969" sldId="2147483689"/>
            <pc:sldLayoutMk cId="1911405889" sldId="2147483693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1:10.386" v="738"/>
          <pc:sldLayoutMkLst>
            <pc:docMk/>
            <pc:sldMasterMk cId="1662692969" sldId="2147483689"/>
            <pc:sldLayoutMk cId="901383382" sldId="2147483694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1:10.386" v="738"/>
          <pc:sldLayoutMkLst>
            <pc:docMk/>
            <pc:sldMasterMk cId="1662692969" sldId="2147483689"/>
            <pc:sldLayoutMk cId="2433850264" sldId="2147483695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1:10.386" v="738"/>
          <pc:sldLayoutMkLst>
            <pc:docMk/>
            <pc:sldMasterMk cId="1662692969" sldId="2147483689"/>
            <pc:sldLayoutMk cId="3808290099" sldId="2147483696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1:10.386" v="738"/>
          <pc:sldLayoutMkLst>
            <pc:docMk/>
            <pc:sldMasterMk cId="1662692969" sldId="2147483689"/>
            <pc:sldLayoutMk cId="550395520" sldId="2147483697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1:10.386" v="738"/>
          <pc:sldLayoutMkLst>
            <pc:docMk/>
            <pc:sldMasterMk cId="1662692969" sldId="2147483689"/>
            <pc:sldLayoutMk cId="3964241038" sldId="2147483698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1:10.386" v="738"/>
          <pc:sldLayoutMkLst>
            <pc:docMk/>
            <pc:sldMasterMk cId="1662692969" sldId="2147483689"/>
            <pc:sldLayoutMk cId="820519402" sldId="2147483699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1:10.386" v="738"/>
          <pc:sldLayoutMkLst>
            <pc:docMk/>
            <pc:sldMasterMk cId="1662692969" sldId="2147483689"/>
            <pc:sldLayoutMk cId="2421919751" sldId="2147483700"/>
          </pc:sldLayoutMkLst>
        </pc:sldLayoutChg>
      </pc:sldMasterChg>
      <pc:sldMasterChg chg="add del addSldLayout delSldLayout modSldLayout">
        <pc:chgData name="Simon Jonasson" userId="S::simon.jonasson@gamesys.com::3e2bd166-b237-48bb-91b6-b21f7680b404" providerId="AD" clId="Web-{515AE41B-07E1-47B5-B10C-88D4E79028C0}" dt="2020-06-08T14:42:41.994" v="743"/>
        <pc:sldMasterMkLst>
          <pc:docMk/>
          <pc:sldMasterMk cId="864861572" sldId="2147483701"/>
        </pc:sldMasterMkLst>
        <pc:sldLayoutChg chg="add del mod replId">
          <pc:chgData name="Simon Jonasson" userId="S::simon.jonasson@gamesys.com::3e2bd166-b237-48bb-91b6-b21f7680b404" providerId="AD" clId="Web-{515AE41B-07E1-47B5-B10C-88D4E79028C0}" dt="2020-06-08T14:42:41.994" v="743"/>
          <pc:sldLayoutMkLst>
            <pc:docMk/>
            <pc:sldMasterMk cId="864861572" sldId="2147483701"/>
            <pc:sldLayoutMk cId="4079255425" sldId="2147483702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2:41.994" v="743"/>
          <pc:sldLayoutMkLst>
            <pc:docMk/>
            <pc:sldMasterMk cId="864861572" sldId="2147483701"/>
            <pc:sldLayoutMk cId="2029906694" sldId="2147483703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2:41.994" v="743"/>
          <pc:sldLayoutMkLst>
            <pc:docMk/>
            <pc:sldMasterMk cId="864861572" sldId="2147483701"/>
            <pc:sldLayoutMk cId="2697351587" sldId="2147483704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2:41.994" v="743"/>
          <pc:sldLayoutMkLst>
            <pc:docMk/>
            <pc:sldMasterMk cId="864861572" sldId="2147483701"/>
            <pc:sldLayoutMk cId="4077416227" sldId="2147483705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2:41.994" v="743"/>
          <pc:sldLayoutMkLst>
            <pc:docMk/>
            <pc:sldMasterMk cId="864861572" sldId="2147483701"/>
            <pc:sldLayoutMk cId="139519536" sldId="2147483706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2:41.994" v="743"/>
          <pc:sldLayoutMkLst>
            <pc:docMk/>
            <pc:sldMasterMk cId="864861572" sldId="2147483701"/>
            <pc:sldLayoutMk cId="473945531" sldId="2147483707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2:41.994" v="743"/>
          <pc:sldLayoutMkLst>
            <pc:docMk/>
            <pc:sldMasterMk cId="864861572" sldId="2147483701"/>
            <pc:sldLayoutMk cId="865877385" sldId="2147483708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2:41.994" v="743"/>
          <pc:sldLayoutMkLst>
            <pc:docMk/>
            <pc:sldMasterMk cId="864861572" sldId="2147483701"/>
            <pc:sldLayoutMk cId="962185167" sldId="2147483709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2:41.994" v="743"/>
          <pc:sldLayoutMkLst>
            <pc:docMk/>
            <pc:sldMasterMk cId="864861572" sldId="2147483701"/>
            <pc:sldLayoutMk cId="3391616041" sldId="2147483710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2:41.994" v="743"/>
          <pc:sldLayoutMkLst>
            <pc:docMk/>
            <pc:sldMasterMk cId="864861572" sldId="2147483701"/>
            <pc:sldLayoutMk cId="3948106015" sldId="2147483711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2:41.994" v="743"/>
          <pc:sldLayoutMkLst>
            <pc:docMk/>
            <pc:sldMasterMk cId="864861572" sldId="2147483701"/>
            <pc:sldLayoutMk cId="2657941547" sldId="2147483712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2:41.994" v="743"/>
          <pc:sldLayoutMkLst>
            <pc:docMk/>
            <pc:sldMasterMk cId="864861572" sldId="2147483701"/>
            <pc:sldLayoutMk cId="5470216" sldId="2147483713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2:41.994" v="743"/>
          <pc:sldLayoutMkLst>
            <pc:docMk/>
            <pc:sldMasterMk cId="864861572" sldId="2147483701"/>
            <pc:sldLayoutMk cId="1571365126" sldId="2147483714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2:41.994" v="743"/>
          <pc:sldLayoutMkLst>
            <pc:docMk/>
            <pc:sldMasterMk cId="864861572" sldId="2147483701"/>
            <pc:sldLayoutMk cId="2861523952" sldId="2147483715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2:41.994" v="743"/>
          <pc:sldLayoutMkLst>
            <pc:docMk/>
            <pc:sldMasterMk cId="864861572" sldId="2147483701"/>
            <pc:sldLayoutMk cId="291600307" sldId="2147483716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2:41.994" v="743"/>
          <pc:sldLayoutMkLst>
            <pc:docMk/>
            <pc:sldMasterMk cId="864861572" sldId="2147483701"/>
            <pc:sldLayoutMk cId="1463733232" sldId="2147483717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2:41.994" v="743"/>
          <pc:sldLayoutMkLst>
            <pc:docMk/>
            <pc:sldMasterMk cId="864861572" sldId="2147483701"/>
            <pc:sldLayoutMk cId="3815032362" sldId="2147483718"/>
          </pc:sldLayoutMkLst>
        </pc:sldLayoutChg>
      </pc:sldMasterChg>
      <pc:sldMasterChg chg="add del addSldLayout delSldLayout modSldLayout">
        <pc:chgData name="Simon Jonasson" userId="S::simon.jonasson@gamesys.com::3e2bd166-b237-48bb-91b6-b21f7680b404" providerId="AD" clId="Web-{515AE41B-07E1-47B5-B10C-88D4E79028C0}" dt="2020-06-08T14:43:39.978" v="752"/>
        <pc:sldMasterMkLst>
          <pc:docMk/>
          <pc:sldMasterMk cId="2213061399" sldId="2147483719"/>
        </pc:sldMasterMkLst>
        <pc:sldLayoutChg chg="add del mod replId">
          <pc:chgData name="Simon Jonasson" userId="S::simon.jonasson@gamesys.com::3e2bd166-b237-48bb-91b6-b21f7680b404" providerId="AD" clId="Web-{515AE41B-07E1-47B5-B10C-88D4E79028C0}" dt="2020-06-08T14:43:39.978" v="752"/>
          <pc:sldLayoutMkLst>
            <pc:docMk/>
            <pc:sldMasterMk cId="2213061399" sldId="2147483719"/>
            <pc:sldLayoutMk cId="1863966102" sldId="2147483720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3:39.978" v="752"/>
          <pc:sldLayoutMkLst>
            <pc:docMk/>
            <pc:sldMasterMk cId="2213061399" sldId="2147483719"/>
            <pc:sldLayoutMk cId="2253557145" sldId="2147483721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3:39.978" v="752"/>
          <pc:sldLayoutMkLst>
            <pc:docMk/>
            <pc:sldMasterMk cId="2213061399" sldId="2147483719"/>
            <pc:sldLayoutMk cId="2389892817" sldId="2147483722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3:39.978" v="752"/>
          <pc:sldLayoutMkLst>
            <pc:docMk/>
            <pc:sldMasterMk cId="2213061399" sldId="2147483719"/>
            <pc:sldLayoutMk cId="1194550535" sldId="2147483723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3:39.978" v="752"/>
          <pc:sldLayoutMkLst>
            <pc:docMk/>
            <pc:sldMasterMk cId="2213061399" sldId="2147483719"/>
            <pc:sldLayoutMk cId="3632231327" sldId="2147483724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3:39.978" v="752"/>
          <pc:sldLayoutMkLst>
            <pc:docMk/>
            <pc:sldMasterMk cId="2213061399" sldId="2147483719"/>
            <pc:sldLayoutMk cId="4036183721" sldId="2147483725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3:39.978" v="752"/>
          <pc:sldLayoutMkLst>
            <pc:docMk/>
            <pc:sldMasterMk cId="2213061399" sldId="2147483719"/>
            <pc:sldLayoutMk cId="1612777887" sldId="2147483726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3:39.978" v="752"/>
          <pc:sldLayoutMkLst>
            <pc:docMk/>
            <pc:sldMasterMk cId="2213061399" sldId="2147483719"/>
            <pc:sldLayoutMk cId="4112605429" sldId="2147483727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3:39.978" v="752"/>
          <pc:sldLayoutMkLst>
            <pc:docMk/>
            <pc:sldMasterMk cId="2213061399" sldId="2147483719"/>
            <pc:sldLayoutMk cId="1648323682" sldId="2147483728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3:39.978" v="752"/>
          <pc:sldLayoutMkLst>
            <pc:docMk/>
            <pc:sldMasterMk cId="2213061399" sldId="2147483719"/>
            <pc:sldLayoutMk cId="887738353" sldId="2147483729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3:39.978" v="752"/>
          <pc:sldLayoutMkLst>
            <pc:docMk/>
            <pc:sldMasterMk cId="2213061399" sldId="2147483719"/>
            <pc:sldLayoutMk cId="40019440" sldId="2147483730"/>
          </pc:sldLayoutMkLst>
        </pc:sldLayoutChg>
      </pc:sldMasterChg>
      <pc:sldMasterChg chg="add del addSldLayout delSldLayout modSldLayout">
        <pc:chgData name="Simon Jonasson" userId="S::simon.jonasson@gamesys.com::3e2bd166-b237-48bb-91b6-b21f7680b404" providerId="AD" clId="Web-{515AE41B-07E1-47B5-B10C-88D4E79028C0}" dt="2020-06-08T14:43:44.556" v="753"/>
        <pc:sldMasterMkLst>
          <pc:docMk/>
          <pc:sldMasterMk cId="1565435114" sldId="2147483731"/>
        </pc:sldMasterMkLst>
        <pc:sldLayoutChg chg="add del mod replId">
          <pc:chgData name="Simon Jonasson" userId="S::simon.jonasson@gamesys.com::3e2bd166-b237-48bb-91b6-b21f7680b404" providerId="AD" clId="Web-{515AE41B-07E1-47B5-B10C-88D4E79028C0}" dt="2020-06-08T14:43:44.556" v="753"/>
          <pc:sldLayoutMkLst>
            <pc:docMk/>
            <pc:sldMasterMk cId="1565435114" sldId="2147483731"/>
            <pc:sldLayoutMk cId="3656374399" sldId="2147483732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3:44.556" v="753"/>
          <pc:sldLayoutMkLst>
            <pc:docMk/>
            <pc:sldMasterMk cId="1565435114" sldId="2147483731"/>
            <pc:sldLayoutMk cId="24785765" sldId="2147483733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3:44.556" v="753"/>
          <pc:sldLayoutMkLst>
            <pc:docMk/>
            <pc:sldMasterMk cId="1565435114" sldId="2147483731"/>
            <pc:sldLayoutMk cId="1535764369" sldId="2147483734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3:44.556" v="753"/>
          <pc:sldLayoutMkLst>
            <pc:docMk/>
            <pc:sldMasterMk cId="1565435114" sldId="2147483731"/>
            <pc:sldLayoutMk cId="594119701" sldId="2147483735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3:44.556" v="753"/>
          <pc:sldLayoutMkLst>
            <pc:docMk/>
            <pc:sldMasterMk cId="1565435114" sldId="2147483731"/>
            <pc:sldLayoutMk cId="55297444" sldId="2147483736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3:44.556" v="753"/>
          <pc:sldLayoutMkLst>
            <pc:docMk/>
            <pc:sldMasterMk cId="1565435114" sldId="2147483731"/>
            <pc:sldLayoutMk cId="393762040" sldId="2147483737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3:44.556" v="753"/>
          <pc:sldLayoutMkLst>
            <pc:docMk/>
            <pc:sldMasterMk cId="1565435114" sldId="2147483731"/>
            <pc:sldLayoutMk cId="2961963398" sldId="2147483738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3:44.556" v="753"/>
          <pc:sldLayoutMkLst>
            <pc:docMk/>
            <pc:sldMasterMk cId="1565435114" sldId="2147483731"/>
            <pc:sldLayoutMk cId="1639488039" sldId="2147483739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3:44.556" v="753"/>
          <pc:sldLayoutMkLst>
            <pc:docMk/>
            <pc:sldMasterMk cId="1565435114" sldId="2147483731"/>
            <pc:sldLayoutMk cId="1335546291" sldId="2147483740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3:44.556" v="753"/>
          <pc:sldLayoutMkLst>
            <pc:docMk/>
            <pc:sldMasterMk cId="1565435114" sldId="2147483731"/>
            <pc:sldLayoutMk cId="1185799309" sldId="2147483741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3:44.556" v="753"/>
          <pc:sldLayoutMkLst>
            <pc:docMk/>
            <pc:sldMasterMk cId="1565435114" sldId="2147483731"/>
            <pc:sldLayoutMk cId="2430566603" sldId="2147483742"/>
          </pc:sldLayoutMkLst>
        </pc:sldLayoutChg>
      </pc:sldMasterChg>
      <pc:sldMasterChg chg="add del addSldLayout delSldLayout modSldLayout">
        <pc:chgData name="Simon Jonasson" userId="S::simon.jonasson@gamesys.com::3e2bd166-b237-48bb-91b6-b21f7680b404" providerId="AD" clId="Web-{515AE41B-07E1-47B5-B10C-88D4E79028C0}" dt="2020-06-08T14:43:48.931" v="754"/>
        <pc:sldMasterMkLst>
          <pc:docMk/>
          <pc:sldMasterMk cId="1967791703" sldId="2147483743"/>
        </pc:sldMasterMkLst>
        <pc:sldLayoutChg chg="add del mod replId">
          <pc:chgData name="Simon Jonasson" userId="S::simon.jonasson@gamesys.com::3e2bd166-b237-48bb-91b6-b21f7680b404" providerId="AD" clId="Web-{515AE41B-07E1-47B5-B10C-88D4E79028C0}" dt="2020-06-08T14:43:48.931" v="754"/>
          <pc:sldLayoutMkLst>
            <pc:docMk/>
            <pc:sldMasterMk cId="1967791703" sldId="2147483743"/>
            <pc:sldLayoutMk cId="792019751" sldId="2147483744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3:48.931" v="754"/>
          <pc:sldLayoutMkLst>
            <pc:docMk/>
            <pc:sldMasterMk cId="1967791703" sldId="2147483743"/>
            <pc:sldLayoutMk cId="381418303" sldId="2147483745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3:48.931" v="754"/>
          <pc:sldLayoutMkLst>
            <pc:docMk/>
            <pc:sldMasterMk cId="1967791703" sldId="2147483743"/>
            <pc:sldLayoutMk cId="3369748570" sldId="2147483746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3:48.931" v="754"/>
          <pc:sldLayoutMkLst>
            <pc:docMk/>
            <pc:sldMasterMk cId="1967791703" sldId="2147483743"/>
            <pc:sldLayoutMk cId="3696677352" sldId="2147483747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3:48.931" v="754"/>
          <pc:sldLayoutMkLst>
            <pc:docMk/>
            <pc:sldMasterMk cId="1967791703" sldId="2147483743"/>
            <pc:sldLayoutMk cId="360096055" sldId="2147483748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3:48.931" v="754"/>
          <pc:sldLayoutMkLst>
            <pc:docMk/>
            <pc:sldMasterMk cId="1967791703" sldId="2147483743"/>
            <pc:sldLayoutMk cId="4158780346" sldId="2147483749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3:48.931" v="754"/>
          <pc:sldLayoutMkLst>
            <pc:docMk/>
            <pc:sldMasterMk cId="1967791703" sldId="2147483743"/>
            <pc:sldLayoutMk cId="2594430913" sldId="2147483750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3:48.931" v="754"/>
          <pc:sldLayoutMkLst>
            <pc:docMk/>
            <pc:sldMasterMk cId="1967791703" sldId="2147483743"/>
            <pc:sldLayoutMk cId="84670978" sldId="2147483751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3:48.931" v="754"/>
          <pc:sldLayoutMkLst>
            <pc:docMk/>
            <pc:sldMasterMk cId="1967791703" sldId="2147483743"/>
            <pc:sldLayoutMk cId="1906382801" sldId="2147483752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3:48.931" v="754"/>
          <pc:sldLayoutMkLst>
            <pc:docMk/>
            <pc:sldMasterMk cId="1967791703" sldId="2147483743"/>
            <pc:sldLayoutMk cId="228751769" sldId="2147483753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3:48.931" v="754"/>
          <pc:sldLayoutMkLst>
            <pc:docMk/>
            <pc:sldMasterMk cId="1967791703" sldId="2147483743"/>
            <pc:sldLayoutMk cId="3007825098" sldId="2147483754"/>
          </pc:sldLayoutMkLst>
        </pc:sldLayoutChg>
      </pc:sldMasterChg>
      <pc:sldMasterChg chg="add del addSldLayout delSldLayout modSldLayout">
        <pc:chgData name="Simon Jonasson" userId="S::simon.jonasson@gamesys.com::3e2bd166-b237-48bb-91b6-b21f7680b404" providerId="AD" clId="Web-{515AE41B-07E1-47B5-B10C-88D4E79028C0}" dt="2020-06-08T14:43:54.415" v="755"/>
        <pc:sldMasterMkLst>
          <pc:docMk/>
          <pc:sldMasterMk cId="2809275202" sldId="2147483755"/>
        </pc:sldMasterMkLst>
        <pc:sldLayoutChg chg="add del mod replId">
          <pc:chgData name="Simon Jonasson" userId="S::simon.jonasson@gamesys.com::3e2bd166-b237-48bb-91b6-b21f7680b404" providerId="AD" clId="Web-{515AE41B-07E1-47B5-B10C-88D4E79028C0}" dt="2020-06-08T14:43:54.415" v="755"/>
          <pc:sldLayoutMkLst>
            <pc:docMk/>
            <pc:sldMasterMk cId="2809275202" sldId="2147483755"/>
            <pc:sldLayoutMk cId="1776494033" sldId="2147483756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3:54.415" v="755"/>
          <pc:sldLayoutMkLst>
            <pc:docMk/>
            <pc:sldMasterMk cId="2809275202" sldId="2147483755"/>
            <pc:sldLayoutMk cId="4227801572" sldId="2147483757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3:54.415" v="755"/>
          <pc:sldLayoutMkLst>
            <pc:docMk/>
            <pc:sldMasterMk cId="2809275202" sldId="2147483755"/>
            <pc:sldLayoutMk cId="3883171457" sldId="2147483758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3:54.415" v="755"/>
          <pc:sldLayoutMkLst>
            <pc:docMk/>
            <pc:sldMasterMk cId="2809275202" sldId="2147483755"/>
            <pc:sldLayoutMk cId="3414810699" sldId="2147483759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3:54.415" v="755"/>
          <pc:sldLayoutMkLst>
            <pc:docMk/>
            <pc:sldMasterMk cId="2809275202" sldId="2147483755"/>
            <pc:sldLayoutMk cId="1862664702" sldId="2147483760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3:54.415" v="755"/>
          <pc:sldLayoutMkLst>
            <pc:docMk/>
            <pc:sldMasterMk cId="2809275202" sldId="2147483755"/>
            <pc:sldLayoutMk cId="3045608078" sldId="2147483761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3:54.415" v="755"/>
          <pc:sldLayoutMkLst>
            <pc:docMk/>
            <pc:sldMasterMk cId="2809275202" sldId="2147483755"/>
            <pc:sldLayoutMk cId="383296236" sldId="2147483762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3:54.415" v="755"/>
          <pc:sldLayoutMkLst>
            <pc:docMk/>
            <pc:sldMasterMk cId="2809275202" sldId="2147483755"/>
            <pc:sldLayoutMk cId="569683030" sldId="2147483763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3:54.415" v="755"/>
          <pc:sldLayoutMkLst>
            <pc:docMk/>
            <pc:sldMasterMk cId="2809275202" sldId="2147483755"/>
            <pc:sldLayoutMk cId="237085500" sldId="2147483764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3:54.415" v="755"/>
          <pc:sldLayoutMkLst>
            <pc:docMk/>
            <pc:sldMasterMk cId="2809275202" sldId="2147483755"/>
            <pc:sldLayoutMk cId="484206780" sldId="2147483765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4:43:54.415" v="755"/>
          <pc:sldLayoutMkLst>
            <pc:docMk/>
            <pc:sldMasterMk cId="2809275202" sldId="2147483755"/>
            <pc:sldLayoutMk cId="1068799291" sldId="2147483766"/>
          </pc:sldLayoutMkLst>
        </pc:sldLayoutChg>
      </pc:sldMasterChg>
      <pc:sldMasterChg chg="add del addSldLayout delSldLayout modSldLayout">
        <pc:chgData name="Simon Jonasson" userId="S::simon.jonasson@gamesys.com::3e2bd166-b237-48bb-91b6-b21f7680b404" providerId="AD" clId="Web-{515AE41B-07E1-47B5-B10C-88D4E79028C0}" dt="2020-06-08T19:35:37.024" v="2625"/>
        <pc:sldMasterMkLst>
          <pc:docMk/>
          <pc:sldMasterMk cId="3185756894" sldId="2147483767"/>
        </pc:sldMasterMkLst>
        <pc:sldLayoutChg chg="add del mod replId">
          <pc:chgData name="Simon Jonasson" userId="S::simon.jonasson@gamesys.com::3e2bd166-b237-48bb-91b6-b21f7680b404" providerId="AD" clId="Web-{515AE41B-07E1-47B5-B10C-88D4E79028C0}" dt="2020-06-08T19:35:37.024" v="2625"/>
          <pc:sldLayoutMkLst>
            <pc:docMk/>
            <pc:sldMasterMk cId="3185756894" sldId="2147483767"/>
            <pc:sldLayoutMk cId="3924450556" sldId="2147483768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9:35:37.024" v="2625"/>
          <pc:sldLayoutMkLst>
            <pc:docMk/>
            <pc:sldMasterMk cId="3185756894" sldId="2147483767"/>
            <pc:sldLayoutMk cId="163190223" sldId="2147483769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9:35:37.024" v="2625"/>
          <pc:sldLayoutMkLst>
            <pc:docMk/>
            <pc:sldMasterMk cId="3185756894" sldId="2147483767"/>
            <pc:sldLayoutMk cId="2382522543" sldId="2147483770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9:35:37.024" v="2625"/>
          <pc:sldLayoutMkLst>
            <pc:docMk/>
            <pc:sldMasterMk cId="3185756894" sldId="2147483767"/>
            <pc:sldLayoutMk cId="2376881686" sldId="2147483771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9:35:37.024" v="2625"/>
          <pc:sldLayoutMkLst>
            <pc:docMk/>
            <pc:sldMasterMk cId="3185756894" sldId="2147483767"/>
            <pc:sldLayoutMk cId="913840980" sldId="2147483772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9:35:37.024" v="2625"/>
          <pc:sldLayoutMkLst>
            <pc:docMk/>
            <pc:sldMasterMk cId="3185756894" sldId="2147483767"/>
            <pc:sldLayoutMk cId="4085178741" sldId="2147483773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9:35:37.024" v="2625"/>
          <pc:sldLayoutMkLst>
            <pc:docMk/>
            <pc:sldMasterMk cId="3185756894" sldId="2147483767"/>
            <pc:sldLayoutMk cId="1351289278" sldId="2147483774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9:35:37.024" v="2625"/>
          <pc:sldLayoutMkLst>
            <pc:docMk/>
            <pc:sldMasterMk cId="3185756894" sldId="2147483767"/>
            <pc:sldLayoutMk cId="1704372507" sldId="2147483775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9:35:37.024" v="2625"/>
          <pc:sldLayoutMkLst>
            <pc:docMk/>
            <pc:sldMasterMk cId="3185756894" sldId="2147483767"/>
            <pc:sldLayoutMk cId="3633142224" sldId="2147483776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9:35:37.024" v="2625"/>
          <pc:sldLayoutMkLst>
            <pc:docMk/>
            <pc:sldMasterMk cId="3185756894" sldId="2147483767"/>
            <pc:sldLayoutMk cId="1473252381" sldId="2147483777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9:35:37.024" v="2625"/>
          <pc:sldLayoutMkLst>
            <pc:docMk/>
            <pc:sldMasterMk cId="3185756894" sldId="2147483767"/>
            <pc:sldLayoutMk cId="2346919518" sldId="2147483778"/>
          </pc:sldLayoutMkLst>
        </pc:sldLayoutChg>
      </pc:sldMasterChg>
      <pc:sldMasterChg chg="add del addSldLayout delSldLayout modSldLayout">
        <pc:chgData name="Simon Jonasson" userId="S::simon.jonasson@gamesys.com::3e2bd166-b237-48bb-91b6-b21f7680b404" providerId="AD" clId="Web-{515AE41B-07E1-47B5-B10C-88D4E79028C0}" dt="2020-06-08T19:35:37.024" v="2625"/>
        <pc:sldMasterMkLst>
          <pc:docMk/>
          <pc:sldMasterMk cId="1958895801" sldId="2147483779"/>
        </pc:sldMasterMkLst>
        <pc:sldLayoutChg chg="add del mod replId">
          <pc:chgData name="Simon Jonasson" userId="S::simon.jonasson@gamesys.com::3e2bd166-b237-48bb-91b6-b21f7680b404" providerId="AD" clId="Web-{515AE41B-07E1-47B5-B10C-88D4E79028C0}" dt="2020-06-08T19:35:37.024" v="2625"/>
          <pc:sldLayoutMkLst>
            <pc:docMk/>
            <pc:sldMasterMk cId="1958895801" sldId="2147483779"/>
            <pc:sldLayoutMk cId="3573237629" sldId="2147483780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9:35:37.024" v="2625"/>
          <pc:sldLayoutMkLst>
            <pc:docMk/>
            <pc:sldMasterMk cId="1958895801" sldId="2147483779"/>
            <pc:sldLayoutMk cId="1373355044" sldId="2147483781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9:35:37.024" v="2625"/>
          <pc:sldLayoutMkLst>
            <pc:docMk/>
            <pc:sldMasterMk cId="1958895801" sldId="2147483779"/>
            <pc:sldLayoutMk cId="1396722715" sldId="2147483782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9:35:37.024" v="2625"/>
          <pc:sldLayoutMkLst>
            <pc:docMk/>
            <pc:sldMasterMk cId="1958895801" sldId="2147483779"/>
            <pc:sldLayoutMk cId="28220652" sldId="2147483783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9:35:37.024" v="2625"/>
          <pc:sldLayoutMkLst>
            <pc:docMk/>
            <pc:sldMasterMk cId="1958895801" sldId="2147483779"/>
            <pc:sldLayoutMk cId="471524073" sldId="2147483784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9:35:37.024" v="2625"/>
          <pc:sldLayoutMkLst>
            <pc:docMk/>
            <pc:sldMasterMk cId="1958895801" sldId="2147483779"/>
            <pc:sldLayoutMk cId="1731145182" sldId="2147483785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9:35:37.024" v="2625"/>
          <pc:sldLayoutMkLst>
            <pc:docMk/>
            <pc:sldMasterMk cId="1958895801" sldId="2147483779"/>
            <pc:sldLayoutMk cId="766873748" sldId="2147483786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9:35:37.024" v="2625"/>
          <pc:sldLayoutMkLst>
            <pc:docMk/>
            <pc:sldMasterMk cId="1958895801" sldId="2147483779"/>
            <pc:sldLayoutMk cId="2510713714" sldId="2147483787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9:35:37.024" v="2625"/>
          <pc:sldLayoutMkLst>
            <pc:docMk/>
            <pc:sldMasterMk cId="1958895801" sldId="2147483779"/>
            <pc:sldLayoutMk cId="2237489120" sldId="2147483788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9:35:37.024" v="2625"/>
          <pc:sldLayoutMkLst>
            <pc:docMk/>
            <pc:sldMasterMk cId="1958895801" sldId="2147483779"/>
            <pc:sldLayoutMk cId="3932682388" sldId="2147483789"/>
          </pc:sldLayoutMkLst>
        </pc:sldLayoutChg>
        <pc:sldLayoutChg chg="add del mod replId">
          <pc:chgData name="Simon Jonasson" userId="S::simon.jonasson@gamesys.com::3e2bd166-b237-48bb-91b6-b21f7680b404" providerId="AD" clId="Web-{515AE41B-07E1-47B5-B10C-88D4E79028C0}" dt="2020-06-08T19:35:37.024" v="2625"/>
          <pc:sldLayoutMkLst>
            <pc:docMk/>
            <pc:sldMasterMk cId="1958895801" sldId="2147483779"/>
            <pc:sldLayoutMk cId="1248554583" sldId="2147483790"/>
          </pc:sldLayoutMkLst>
        </pc:sldLayoutChg>
      </pc:sldMasterChg>
    </pc:docChg>
  </pc:docChgLst>
  <pc:docChgLst>
    <pc:chgData name="Simon Jonasson" userId="3e2bd166-b237-48bb-91b6-b21f7680b404" providerId="ADAL" clId="{E9ABE0CD-4398-9441-ADB2-7B4C069348AB}"/>
    <pc:docChg chg="undo custSel addSld delSld modSld sldOrd">
      <pc:chgData name="Simon Jonasson" userId="3e2bd166-b237-48bb-91b6-b21f7680b404" providerId="ADAL" clId="{E9ABE0CD-4398-9441-ADB2-7B4C069348AB}" dt="2020-06-09T12:29:52.136" v="2301" actId="2696"/>
      <pc:docMkLst>
        <pc:docMk/>
      </pc:docMkLst>
      <pc:sldChg chg="modSp">
        <pc:chgData name="Simon Jonasson" userId="3e2bd166-b237-48bb-91b6-b21f7680b404" providerId="ADAL" clId="{E9ABE0CD-4398-9441-ADB2-7B4C069348AB}" dt="2020-06-08T20:11:42.701" v="271" actId="403"/>
        <pc:sldMkLst>
          <pc:docMk/>
          <pc:sldMk cId="2330605299" sldId="259"/>
        </pc:sldMkLst>
        <pc:spChg chg="mod">
          <ac:chgData name="Simon Jonasson" userId="3e2bd166-b237-48bb-91b6-b21f7680b404" providerId="ADAL" clId="{E9ABE0CD-4398-9441-ADB2-7B4C069348AB}" dt="2020-06-08T20:11:42.701" v="271" actId="403"/>
          <ac:spMkLst>
            <pc:docMk/>
            <pc:sldMk cId="2330605299" sldId="259"/>
            <ac:spMk id="2" creationId="{D494DF6C-B07D-4A47-A579-E80E536A9BB0}"/>
          </ac:spMkLst>
        </pc:spChg>
        <pc:graphicFrameChg chg="mod">
          <ac:chgData name="Simon Jonasson" userId="3e2bd166-b237-48bb-91b6-b21f7680b404" providerId="ADAL" clId="{E9ABE0CD-4398-9441-ADB2-7B4C069348AB}" dt="2020-06-08T20:03:36.387" v="137"/>
          <ac:graphicFrameMkLst>
            <pc:docMk/>
            <pc:sldMk cId="2330605299" sldId="259"/>
            <ac:graphicFrameMk id="5" creationId="{28CB6D94-9A96-46DC-A3E9-6963CFD2438E}"/>
          </ac:graphicFrameMkLst>
        </pc:graphicFrameChg>
      </pc:sldChg>
      <pc:sldChg chg="addSp modSp modNotesTx">
        <pc:chgData name="Simon Jonasson" userId="3e2bd166-b237-48bb-91b6-b21f7680b404" providerId="ADAL" clId="{E9ABE0CD-4398-9441-ADB2-7B4C069348AB}" dt="2020-06-09T09:07:38.808" v="1811" actId="20577"/>
        <pc:sldMkLst>
          <pc:docMk/>
          <pc:sldMk cId="2133654266" sldId="260"/>
        </pc:sldMkLst>
        <pc:spChg chg="mod">
          <ac:chgData name="Simon Jonasson" userId="3e2bd166-b237-48bb-91b6-b21f7680b404" providerId="ADAL" clId="{E9ABE0CD-4398-9441-ADB2-7B4C069348AB}" dt="2020-06-08T20:06:36.592" v="164" actId="1076"/>
          <ac:spMkLst>
            <pc:docMk/>
            <pc:sldMk cId="2133654266" sldId="260"/>
            <ac:spMk id="2" creationId="{95601518-6752-4959-BDFE-5B7A8D93B629}"/>
          </ac:spMkLst>
        </pc:spChg>
        <pc:spChg chg="add mod">
          <ac:chgData name="Simon Jonasson" userId="3e2bd166-b237-48bb-91b6-b21f7680b404" providerId="ADAL" clId="{E9ABE0CD-4398-9441-ADB2-7B4C069348AB}" dt="2020-06-08T20:06:11.677" v="159" actId="164"/>
          <ac:spMkLst>
            <pc:docMk/>
            <pc:sldMk cId="2133654266" sldId="260"/>
            <ac:spMk id="18" creationId="{DBF57786-CD62-0A46-B181-2453A6E18AE0}"/>
          </ac:spMkLst>
        </pc:spChg>
        <pc:spChg chg="add mod">
          <ac:chgData name="Simon Jonasson" userId="3e2bd166-b237-48bb-91b6-b21f7680b404" providerId="ADAL" clId="{E9ABE0CD-4398-9441-ADB2-7B4C069348AB}" dt="2020-06-08T20:06:11.677" v="159" actId="164"/>
          <ac:spMkLst>
            <pc:docMk/>
            <pc:sldMk cId="2133654266" sldId="260"/>
            <ac:spMk id="20" creationId="{453493C0-D7D9-DF41-ACD7-E23A464F1B8C}"/>
          </ac:spMkLst>
        </pc:spChg>
        <pc:grpChg chg="add mod">
          <ac:chgData name="Simon Jonasson" userId="3e2bd166-b237-48bb-91b6-b21f7680b404" providerId="ADAL" clId="{E9ABE0CD-4398-9441-ADB2-7B4C069348AB}" dt="2020-06-08T20:06:29.314" v="163" actId="1076"/>
          <ac:grpSpMkLst>
            <pc:docMk/>
            <pc:sldMk cId="2133654266" sldId="260"/>
            <ac:grpSpMk id="3" creationId="{12606E71-BA1C-9D4F-AA9C-9F0906750509}"/>
          </ac:grpSpMkLst>
        </pc:grpChg>
      </pc:sldChg>
      <pc:sldChg chg="addSp delSp modSp">
        <pc:chgData name="Simon Jonasson" userId="3e2bd166-b237-48bb-91b6-b21f7680b404" providerId="ADAL" clId="{E9ABE0CD-4398-9441-ADB2-7B4C069348AB}" dt="2020-06-08T20:05:47.796" v="156" actId="478"/>
        <pc:sldMkLst>
          <pc:docMk/>
          <pc:sldMk cId="1447480696" sldId="261"/>
        </pc:sldMkLst>
        <pc:spChg chg="add del mod">
          <ac:chgData name="Simon Jonasson" userId="3e2bd166-b237-48bb-91b6-b21f7680b404" providerId="ADAL" clId="{E9ABE0CD-4398-9441-ADB2-7B4C069348AB}" dt="2020-06-08T20:05:47.796" v="156" actId="478"/>
          <ac:spMkLst>
            <pc:docMk/>
            <pc:sldMk cId="1447480696" sldId="261"/>
            <ac:spMk id="5" creationId="{2BC5D335-6AB7-1D4D-BB94-0BBA46032B40}"/>
          </ac:spMkLst>
        </pc:spChg>
        <pc:spChg chg="add mod">
          <ac:chgData name="Simon Jonasson" userId="3e2bd166-b237-48bb-91b6-b21f7680b404" providerId="ADAL" clId="{E9ABE0CD-4398-9441-ADB2-7B4C069348AB}" dt="2020-06-08T20:05:24.966" v="150" actId="1076"/>
          <ac:spMkLst>
            <pc:docMk/>
            <pc:sldMk cId="1447480696" sldId="261"/>
            <ac:spMk id="6" creationId="{80830CC5-3AFE-114B-B7BD-DB3A7F3C6377}"/>
          </ac:spMkLst>
        </pc:spChg>
        <pc:spChg chg="add mod">
          <ac:chgData name="Simon Jonasson" userId="3e2bd166-b237-48bb-91b6-b21f7680b404" providerId="ADAL" clId="{E9ABE0CD-4398-9441-ADB2-7B4C069348AB}" dt="2020-06-08T20:05:45.627" v="155"/>
          <ac:spMkLst>
            <pc:docMk/>
            <pc:sldMk cId="1447480696" sldId="261"/>
            <ac:spMk id="7" creationId="{573563DD-B30F-634E-8296-DEA7F8CF8F1F}"/>
          </ac:spMkLst>
        </pc:spChg>
        <pc:spChg chg="add mod">
          <ac:chgData name="Simon Jonasson" userId="3e2bd166-b237-48bb-91b6-b21f7680b404" providerId="ADAL" clId="{E9ABE0CD-4398-9441-ADB2-7B4C069348AB}" dt="2020-06-08T20:05:45.627" v="155"/>
          <ac:spMkLst>
            <pc:docMk/>
            <pc:sldMk cId="1447480696" sldId="261"/>
            <ac:spMk id="8" creationId="{76719DE2-D5F3-1648-84B1-46A1232C53BC}"/>
          </ac:spMkLst>
        </pc:spChg>
      </pc:sldChg>
      <pc:sldChg chg="addSp modSp">
        <pc:chgData name="Simon Jonasson" userId="3e2bd166-b237-48bb-91b6-b21f7680b404" providerId="ADAL" clId="{E9ABE0CD-4398-9441-ADB2-7B4C069348AB}" dt="2020-06-08T20:05:31.669" v="152" actId="1076"/>
        <pc:sldMkLst>
          <pc:docMk/>
          <pc:sldMk cId="886662590" sldId="262"/>
        </pc:sldMkLst>
        <pc:spChg chg="add mod">
          <ac:chgData name="Simon Jonasson" userId="3e2bd166-b237-48bb-91b6-b21f7680b404" providerId="ADAL" clId="{E9ABE0CD-4398-9441-ADB2-7B4C069348AB}" dt="2020-06-08T20:05:31.669" v="152" actId="1076"/>
          <ac:spMkLst>
            <pc:docMk/>
            <pc:sldMk cId="886662590" sldId="262"/>
            <ac:spMk id="5" creationId="{F10AA900-52EE-5D41-8745-920365A0B7A3}"/>
          </ac:spMkLst>
        </pc:spChg>
        <pc:spChg chg="add mod">
          <ac:chgData name="Simon Jonasson" userId="3e2bd166-b237-48bb-91b6-b21f7680b404" providerId="ADAL" clId="{E9ABE0CD-4398-9441-ADB2-7B4C069348AB}" dt="2020-06-08T20:05:31.669" v="152" actId="1076"/>
          <ac:spMkLst>
            <pc:docMk/>
            <pc:sldMk cId="886662590" sldId="262"/>
            <ac:spMk id="6" creationId="{2D8227B1-79B9-3144-A6D1-DB5D3FC64E1D}"/>
          </ac:spMkLst>
        </pc:spChg>
      </pc:sldChg>
      <pc:sldChg chg="addSp modSp">
        <pc:chgData name="Simon Jonasson" userId="3e2bd166-b237-48bb-91b6-b21f7680b404" providerId="ADAL" clId="{E9ABE0CD-4398-9441-ADB2-7B4C069348AB}" dt="2020-06-08T20:05:50.427" v="157"/>
        <pc:sldMkLst>
          <pc:docMk/>
          <pc:sldMk cId="1315164204" sldId="263"/>
        </pc:sldMkLst>
        <pc:spChg chg="add mod">
          <ac:chgData name="Simon Jonasson" userId="3e2bd166-b237-48bb-91b6-b21f7680b404" providerId="ADAL" clId="{E9ABE0CD-4398-9441-ADB2-7B4C069348AB}" dt="2020-06-08T20:05:50.427" v="157"/>
          <ac:spMkLst>
            <pc:docMk/>
            <pc:sldMk cId="1315164204" sldId="263"/>
            <ac:spMk id="5" creationId="{B35D8A9D-7BF4-F349-9A80-8324178B1AD8}"/>
          </ac:spMkLst>
        </pc:spChg>
        <pc:spChg chg="add mod">
          <ac:chgData name="Simon Jonasson" userId="3e2bd166-b237-48bb-91b6-b21f7680b404" providerId="ADAL" clId="{E9ABE0CD-4398-9441-ADB2-7B4C069348AB}" dt="2020-06-08T20:05:50.427" v="157"/>
          <ac:spMkLst>
            <pc:docMk/>
            <pc:sldMk cId="1315164204" sldId="263"/>
            <ac:spMk id="6" creationId="{8468A54B-C8F6-094B-83FC-676A09656411}"/>
          </ac:spMkLst>
        </pc:spChg>
      </pc:sldChg>
      <pc:sldChg chg="addSp delSp modSp">
        <pc:chgData name="Simon Jonasson" userId="3e2bd166-b237-48bb-91b6-b21f7680b404" providerId="ADAL" clId="{E9ABE0CD-4398-9441-ADB2-7B4C069348AB}" dt="2020-06-09T10:09:35.331" v="2273" actId="20577"/>
        <pc:sldMkLst>
          <pc:docMk/>
          <pc:sldMk cId="875131076" sldId="264"/>
        </pc:sldMkLst>
        <pc:spChg chg="mod">
          <ac:chgData name="Simon Jonasson" userId="3e2bd166-b237-48bb-91b6-b21f7680b404" providerId="ADAL" clId="{E9ABE0CD-4398-9441-ADB2-7B4C069348AB}" dt="2020-06-08T20:05:02.297" v="147" actId="122"/>
          <ac:spMkLst>
            <pc:docMk/>
            <pc:sldMk cId="875131076" sldId="264"/>
            <ac:spMk id="2" creationId="{BCEBD066-4D05-4F50-8E45-C290A8E5D056}"/>
          </ac:spMkLst>
        </pc:spChg>
        <pc:spChg chg="add mod">
          <ac:chgData name="Simon Jonasson" userId="3e2bd166-b237-48bb-91b6-b21f7680b404" providerId="ADAL" clId="{E9ABE0CD-4398-9441-ADB2-7B4C069348AB}" dt="2020-06-08T20:04:48.815" v="145" actId="164"/>
          <ac:spMkLst>
            <pc:docMk/>
            <pc:sldMk cId="875131076" sldId="264"/>
            <ac:spMk id="5" creationId="{01C956BF-E8C5-6345-9B10-F5122A13F8EC}"/>
          </ac:spMkLst>
        </pc:spChg>
        <pc:spChg chg="add mod">
          <ac:chgData name="Simon Jonasson" userId="3e2bd166-b237-48bb-91b6-b21f7680b404" providerId="ADAL" clId="{E9ABE0CD-4398-9441-ADB2-7B4C069348AB}" dt="2020-06-08T20:04:48.815" v="145" actId="164"/>
          <ac:spMkLst>
            <pc:docMk/>
            <pc:sldMk cId="875131076" sldId="264"/>
            <ac:spMk id="6" creationId="{C1DF0614-DFA2-674D-A619-5E5ED623EE59}"/>
          </ac:spMkLst>
        </pc:spChg>
        <pc:spChg chg="add del mod">
          <ac:chgData name="Simon Jonasson" userId="3e2bd166-b237-48bb-91b6-b21f7680b404" providerId="ADAL" clId="{E9ABE0CD-4398-9441-ADB2-7B4C069348AB}" dt="2020-06-09T07:07:14.044" v="1659"/>
          <ac:spMkLst>
            <pc:docMk/>
            <pc:sldMk cId="875131076" sldId="264"/>
            <ac:spMk id="7" creationId="{7ECCDFE9-5152-4543-9C00-8860D2CED5D5}"/>
          </ac:spMkLst>
        </pc:spChg>
        <pc:grpChg chg="add mod">
          <ac:chgData name="Simon Jonasson" userId="3e2bd166-b237-48bb-91b6-b21f7680b404" providerId="ADAL" clId="{E9ABE0CD-4398-9441-ADB2-7B4C069348AB}" dt="2020-06-08T20:05:05.435" v="148" actId="1076"/>
          <ac:grpSpMkLst>
            <pc:docMk/>
            <pc:sldMk cId="875131076" sldId="264"/>
            <ac:grpSpMk id="3" creationId="{8DB1C4F3-0681-454D-BCD6-476FFF611903}"/>
          </ac:grpSpMkLst>
        </pc:grpChg>
        <pc:graphicFrameChg chg="mod">
          <ac:chgData name="Simon Jonasson" userId="3e2bd166-b237-48bb-91b6-b21f7680b404" providerId="ADAL" clId="{E9ABE0CD-4398-9441-ADB2-7B4C069348AB}" dt="2020-06-09T10:09:35.331" v="2273" actId="20577"/>
          <ac:graphicFrameMkLst>
            <pc:docMk/>
            <pc:sldMk cId="875131076" sldId="264"/>
            <ac:graphicFrameMk id="4" creationId="{3AB91AFE-E0F4-4857-9986-85EA19EF145B}"/>
          </ac:graphicFrameMkLst>
        </pc:graphicFrameChg>
      </pc:sldChg>
      <pc:sldChg chg="addSp modSp del">
        <pc:chgData name="Simon Jonasson" userId="3e2bd166-b237-48bb-91b6-b21f7680b404" providerId="ADAL" clId="{E9ABE0CD-4398-9441-ADB2-7B4C069348AB}" dt="2020-06-09T12:29:52.058" v="2294" actId="2696"/>
        <pc:sldMkLst>
          <pc:docMk/>
          <pc:sldMk cId="2321851394" sldId="265"/>
        </pc:sldMkLst>
        <pc:spChg chg="add mod">
          <ac:chgData name="Simon Jonasson" userId="3e2bd166-b237-48bb-91b6-b21f7680b404" providerId="ADAL" clId="{E9ABE0CD-4398-9441-ADB2-7B4C069348AB}" dt="2020-06-08T20:08:51.822" v="185" actId="1076"/>
          <ac:spMkLst>
            <pc:docMk/>
            <pc:sldMk cId="2321851394" sldId="265"/>
            <ac:spMk id="7" creationId="{F4D56088-0F45-344D-A033-7675AD41AA41}"/>
          </ac:spMkLst>
        </pc:spChg>
        <pc:spChg chg="add mod">
          <ac:chgData name="Simon Jonasson" userId="3e2bd166-b237-48bb-91b6-b21f7680b404" providerId="ADAL" clId="{E9ABE0CD-4398-9441-ADB2-7B4C069348AB}" dt="2020-06-08T20:08:51.822" v="185" actId="1076"/>
          <ac:spMkLst>
            <pc:docMk/>
            <pc:sldMk cId="2321851394" sldId="265"/>
            <ac:spMk id="9" creationId="{85E969B2-62EA-4348-A3C5-49F01F6222BC}"/>
          </ac:spMkLst>
        </pc:spChg>
      </pc:sldChg>
      <pc:sldChg chg="addSp modSp del">
        <pc:chgData name="Simon Jonasson" userId="3e2bd166-b237-48bb-91b6-b21f7680b404" providerId="ADAL" clId="{E9ABE0CD-4398-9441-ADB2-7B4C069348AB}" dt="2020-06-09T12:29:52.068" v="2295" actId="2696"/>
        <pc:sldMkLst>
          <pc:docMk/>
          <pc:sldMk cId="3154582899" sldId="266"/>
        </pc:sldMkLst>
        <pc:spChg chg="add mod">
          <ac:chgData name="Simon Jonasson" userId="3e2bd166-b237-48bb-91b6-b21f7680b404" providerId="ADAL" clId="{E9ABE0CD-4398-9441-ADB2-7B4C069348AB}" dt="2020-06-08T20:08:54.849" v="186"/>
          <ac:spMkLst>
            <pc:docMk/>
            <pc:sldMk cId="3154582899" sldId="266"/>
            <ac:spMk id="7" creationId="{042C4DB3-EA6C-9640-B3FA-6E3CAE72330A}"/>
          </ac:spMkLst>
        </pc:spChg>
        <pc:spChg chg="add mod">
          <ac:chgData name="Simon Jonasson" userId="3e2bd166-b237-48bb-91b6-b21f7680b404" providerId="ADAL" clId="{E9ABE0CD-4398-9441-ADB2-7B4C069348AB}" dt="2020-06-08T20:08:54.849" v="186"/>
          <ac:spMkLst>
            <pc:docMk/>
            <pc:sldMk cId="3154582899" sldId="266"/>
            <ac:spMk id="9" creationId="{A46D9C2A-8D6E-CF4E-AEC0-DF56683F0BF3}"/>
          </ac:spMkLst>
        </pc:spChg>
      </pc:sldChg>
      <pc:sldChg chg="addSp modSp del">
        <pc:chgData name="Simon Jonasson" userId="3e2bd166-b237-48bb-91b6-b21f7680b404" providerId="ADAL" clId="{E9ABE0CD-4398-9441-ADB2-7B4C069348AB}" dt="2020-06-09T12:29:52.080" v="2296" actId="2696"/>
        <pc:sldMkLst>
          <pc:docMk/>
          <pc:sldMk cId="1116261007" sldId="267"/>
        </pc:sldMkLst>
        <pc:spChg chg="add mod">
          <ac:chgData name="Simon Jonasson" userId="3e2bd166-b237-48bb-91b6-b21f7680b404" providerId="ADAL" clId="{E9ABE0CD-4398-9441-ADB2-7B4C069348AB}" dt="2020-06-08T20:08:57.133" v="187"/>
          <ac:spMkLst>
            <pc:docMk/>
            <pc:sldMk cId="1116261007" sldId="267"/>
            <ac:spMk id="7" creationId="{4FBE0DF4-0CEA-0741-8D1D-78E24016057C}"/>
          </ac:spMkLst>
        </pc:spChg>
        <pc:spChg chg="add mod">
          <ac:chgData name="Simon Jonasson" userId="3e2bd166-b237-48bb-91b6-b21f7680b404" providerId="ADAL" clId="{E9ABE0CD-4398-9441-ADB2-7B4C069348AB}" dt="2020-06-08T20:08:57.133" v="187"/>
          <ac:spMkLst>
            <pc:docMk/>
            <pc:sldMk cId="1116261007" sldId="267"/>
            <ac:spMk id="9" creationId="{7C489725-34D0-F44A-A301-50DA4237AE2E}"/>
          </ac:spMkLst>
        </pc:spChg>
      </pc:sldChg>
      <pc:sldChg chg="addSp modSp">
        <pc:chgData name="Simon Jonasson" userId="3e2bd166-b237-48bb-91b6-b21f7680b404" providerId="ADAL" clId="{E9ABE0CD-4398-9441-ADB2-7B4C069348AB}" dt="2020-06-09T07:08:20.403" v="1698" actId="20577"/>
        <pc:sldMkLst>
          <pc:docMk/>
          <pc:sldMk cId="2584849445" sldId="268"/>
        </pc:sldMkLst>
        <pc:spChg chg="mod">
          <ac:chgData name="Simon Jonasson" userId="3e2bd166-b237-48bb-91b6-b21f7680b404" providerId="ADAL" clId="{E9ABE0CD-4398-9441-ADB2-7B4C069348AB}" dt="2020-06-09T07:08:20.403" v="1698" actId="20577"/>
          <ac:spMkLst>
            <pc:docMk/>
            <pc:sldMk cId="2584849445" sldId="268"/>
            <ac:spMk id="3" creationId="{9A0D3780-9064-4F32-B80E-82B7B5A1AB80}"/>
          </ac:spMkLst>
        </pc:spChg>
        <pc:spChg chg="add mod">
          <ac:chgData name="Simon Jonasson" userId="3e2bd166-b237-48bb-91b6-b21f7680b404" providerId="ADAL" clId="{E9ABE0CD-4398-9441-ADB2-7B4C069348AB}" dt="2020-06-08T20:07:07.097" v="169" actId="164"/>
          <ac:spMkLst>
            <pc:docMk/>
            <pc:sldMk cId="2584849445" sldId="268"/>
            <ac:spMk id="7" creationId="{173413AB-FB6C-6E49-BD8A-B55716E2D9A8}"/>
          </ac:spMkLst>
        </pc:spChg>
        <pc:spChg chg="add mod">
          <ac:chgData name="Simon Jonasson" userId="3e2bd166-b237-48bb-91b6-b21f7680b404" providerId="ADAL" clId="{E9ABE0CD-4398-9441-ADB2-7B4C069348AB}" dt="2020-06-08T20:07:07.097" v="169" actId="164"/>
          <ac:spMkLst>
            <pc:docMk/>
            <pc:sldMk cId="2584849445" sldId="268"/>
            <ac:spMk id="9" creationId="{6D43CB72-6768-1F44-8CB0-7264940C7F97}"/>
          </ac:spMkLst>
        </pc:spChg>
        <pc:grpChg chg="add mod">
          <ac:chgData name="Simon Jonasson" userId="3e2bd166-b237-48bb-91b6-b21f7680b404" providerId="ADAL" clId="{E9ABE0CD-4398-9441-ADB2-7B4C069348AB}" dt="2020-06-08T20:07:37.747" v="178" actId="1076"/>
          <ac:grpSpMkLst>
            <pc:docMk/>
            <pc:sldMk cId="2584849445" sldId="268"/>
            <ac:grpSpMk id="4" creationId="{3AF21661-D1BF-5F45-8FBB-0DBDE8CE7505}"/>
          </ac:grpSpMkLst>
        </pc:grpChg>
      </pc:sldChg>
      <pc:sldChg chg="ord">
        <pc:chgData name="Simon Jonasson" userId="3e2bd166-b237-48bb-91b6-b21f7680b404" providerId="ADAL" clId="{E9ABE0CD-4398-9441-ADB2-7B4C069348AB}" dt="2020-06-09T06:34:27.617" v="306"/>
        <pc:sldMkLst>
          <pc:docMk/>
          <pc:sldMk cId="3382146876" sldId="269"/>
        </pc:sldMkLst>
      </pc:sldChg>
      <pc:sldChg chg="addSp modSp del">
        <pc:chgData name="Simon Jonasson" userId="3e2bd166-b237-48bb-91b6-b21f7680b404" providerId="ADAL" clId="{E9ABE0CD-4398-9441-ADB2-7B4C069348AB}" dt="2020-06-09T12:29:52.090" v="2297" actId="2696"/>
        <pc:sldMkLst>
          <pc:docMk/>
          <pc:sldMk cId="3723820852" sldId="271"/>
        </pc:sldMkLst>
        <pc:spChg chg="mod">
          <ac:chgData name="Simon Jonasson" userId="3e2bd166-b237-48bb-91b6-b21f7680b404" providerId="ADAL" clId="{E9ABE0CD-4398-9441-ADB2-7B4C069348AB}" dt="2020-06-08T20:01:00.580" v="69" actId="14429"/>
          <ac:spMkLst>
            <pc:docMk/>
            <pc:sldMk cId="3723820852" sldId="271"/>
            <ac:spMk id="2" creationId="{F405A14F-1297-41FA-AE87-C6E194194C08}"/>
          </ac:spMkLst>
        </pc:spChg>
        <pc:spChg chg="mod">
          <ac:chgData name="Simon Jonasson" userId="3e2bd166-b237-48bb-91b6-b21f7680b404" providerId="ADAL" clId="{E9ABE0CD-4398-9441-ADB2-7B4C069348AB}" dt="2020-06-08T20:00:59.612" v="67" actId="14429"/>
          <ac:spMkLst>
            <pc:docMk/>
            <pc:sldMk cId="3723820852" sldId="271"/>
            <ac:spMk id="3" creationId="{59F5062D-0494-4F7B-B709-59EB73BE074C}"/>
          </ac:spMkLst>
        </pc:spChg>
        <pc:spChg chg="add mod">
          <ac:chgData name="Simon Jonasson" userId="3e2bd166-b237-48bb-91b6-b21f7680b404" providerId="ADAL" clId="{E9ABE0CD-4398-9441-ADB2-7B4C069348AB}" dt="2020-06-08T20:08:59.433" v="188"/>
          <ac:spMkLst>
            <pc:docMk/>
            <pc:sldMk cId="3723820852" sldId="271"/>
            <ac:spMk id="7" creationId="{FB78CC74-500F-D242-B9C7-F751A8FD1440}"/>
          </ac:spMkLst>
        </pc:spChg>
        <pc:spChg chg="mod">
          <ac:chgData name="Simon Jonasson" userId="3e2bd166-b237-48bb-91b6-b21f7680b404" providerId="ADAL" clId="{E9ABE0CD-4398-9441-ADB2-7B4C069348AB}" dt="2020-06-08T20:01:04.900" v="75" actId="14429"/>
          <ac:spMkLst>
            <pc:docMk/>
            <pc:sldMk cId="3723820852" sldId="271"/>
            <ac:spMk id="8" creationId="{01C9CC24-B375-4226-BF2B-61FADBBA696A}"/>
          </ac:spMkLst>
        </pc:spChg>
        <pc:spChg chg="add mod">
          <ac:chgData name="Simon Jonasson" userId="3e2bd166-b237-48bb-91b6-b21f7680b404" providerId="ADAL" clId="{E9ABE0CD-4398-9441-ADB2-7B4C069348AB}" dt="2020-06-08T20:08:59.433" v="188"/>
          <ac:spMkLst>
            <pc:docMk/>
            <pc:sldMk cId="3723820852" sldId="271"/>
            <ac:spMk id="9" creationId="{87CA2C8C-DE98-DF4E-ACDF-A2777F063DA9}"/>
          </ac:spMkLst>
        </pc:spChg>
        <pc:spChg chg="mod">
          <ac:chgData name="Simon Jonasson" userId="3e2bd166-b237-48bb-91b6-b21f7680b404" providerId="ADAL" clId="{E9ABE0CD-4398-9441-ADB2-7B4C069348AB}" dt="2020-06-08T20:01:27.427" v="78" actId="207"/>
          <ac:spMkLst>
            <pc:docMk/>
            <pc:sldMk cId="3723820852" sldId="271"/>
            <ac:spMk id="10" creationId="{CD70A28E-4FD8-4474-A206-E15B5EBB303F}"/>
          </ac:spMkLst>
        </pc:spChg>
        <pc:picChg chg="mod">
          <ac:chgData name="Simon Jonasson" userId="3e2bd166-b237-48bb-91b6-b21f7680b404" providerId="ADAL" clId="{E9ABE0CD-4398-9441-ADB2-7B4C069348AB}" dt="2020-06-08T20:01:07.410" v="77" actId="14429"/>
          <ac:picMkLst>
            <pc:docMk/>
            <pc:sldMk cId="3723820852" sldId="271"/>
            <ac:picMk id="12" creationId="{39647E21-5366-4638-AC97-D8CD4111EB57}"/>
          </ac:picMkLst>
        </pc:picChg>
      </pc:sldChg>
      <pc:sldChg chg="addSp modSp del setBg">
        <pc:chgData name="Simon Jonasson" userId="3e2bd166-b237-48bb-91b6-b21f7680b404" providerId="ADAL" clId="{E9ABE0CD-4398-9441-ADB2-7B4C069348AB}" dt="2020-06-09T12:29:52.136" v="2301" actId="2696"/>
        <pc:sldMkLst>
          <pc:docMk/>
          <pc:sldMk cId="2493566392" sldId="272"/>
        </pc:sldMkLst>
        <pc:spChg chg="mod">
          <ac:chgData name="Simon Jonasson" userId="3e2bd166-b237-48bb-91b6-b21f7680b404" providerId="ADAL" clId="{E9ABE0CD-4398-9441-ADB2-7B4C069348AB}" dt="2020-06-08T20:02:02.258" v="93" actId="20577"/>
          <ac:spMkLst>
            <pc:docMk/>
            <pc:sldMk cId="2493566392" sldId="272"/>
            <ac:spMk id="2" creationId="{F405A14F-1297-41FA-AE87-C6E194194C08}"/>
          </ac:spMkLst>
        </pc:spChg>
        <pc:spChg chg="mod">
          <ac:chgData name="Simon Jonasson" userId="3e2bd166-b237-48bb-91b6-b21f7680b404" providerId="ADAL" clId="{E9ABE0CD-4398-9441-ADB2-7B4C069348AB}" dt="2020-06-08T20:02:13.351" v="115" actId="20577"/>
          <ac:spMkLst>
            <pc:docMk/>
            <pc:sldMk cId="2493566392" sldId="272"/>
            <ac:spMk id="3" creationId="{59F5062D-0494-4F7B-B709-59EB73BE074C}"/>
          </ac:spMkLst>
        </pc:spChg>
        <pc:spChg chg="add mod">
          <ac:chgData name="Simon Jonasson" userId="3e2bd166-b237-48bb-91b6-b21f7680b404" providerId="ADAL" clId="{E9ABE0CD-4398-9441-ADB2-7B4C069348AB}" dt="2020-06-08T20:09:12.792" v="189" actId="1076"/>
          <ac:spMkLst>
            <pc:docMk/>
            <pc:sldMk cId="2493566392" sldId="272"/>
            <ac:spMk id="7" creationId="{B56DDE99-69B3-754C-A216-59F31AADAC0A}"/>
          </ac:spMkLst>
        </pc:spChg>
        <pc:spChg chg="add mod">
          <ac:chgData name="Simon Jonasson" userId="3e2bd166-b237-48bb-91b6-b21f7680b404" providerId="ADAL" clId="{E9ABE0CD-4398-9441-ADB2-7B4C069348AB}" dt="2020-06-08T20:09:12.792" v="189" actId="1076"/>
          <ac:spMkLst>
            <pc:docMk/>
            <pc:sldMk cId="2493566392" sldId="272"/>
            <ac:spMk id="9" creationId="{AAD999F6-A174-5747-A5A9-EE6BA57FA38A}"/>
          </ac:spMkLst>
        </pc:spChg>
        <pc:spChg chg="mod">
          <ac:chgData name="Simon Jonasson" userId="3e2bd166-b237-48bb-91b6-b21f7680b404" providerId="ADAL" clId="{E9ABE0CD-4398-9441-ADB2-7B4C069348AB}" dt="2020-06-08T20:01:49.311" v="81" actId="13822"/>
          <ac:spMkLst>
            <pc:docMk/>
            <pc:sldMk cId="2493566392" sldId="272"/>
            <ac:spMk id="10" creationId="{CD70A28E-4FD8-4474-A206-E15B5EBB303F}"/>
          </ac:spMkLst>
        </pc:spChg>
      </pc:sldChg>
      <pc:sldChg chg="modSp add del ord">
        <pc:chgData name="Simon Jonasson" userId="3e2bd166-b237-48bb-91b6-b21f7680b404" providerId="ADAL" clId="{E9ABE0CD-4398-9441-ADB2-7B4C069348AB}" dt="2020-06-09T12:29:52.110" v="2300" actId="2696"/>
        <pc:sldMkLst>
          <pc:docMk/>
          <pc:sldMk cId="1515574353" sldId="273"/>
        </pc:sldMkLst>
        <pc:spChg chg="mod">
          <ac:chgData name="Simon Jonasson" userId="3e2bd166-b237-48bb-91b6-b21f7680b404" providerId="ADAL" clId="{E9ABE0CD-4398-9441-ADB2-7B4C069348AB}" dt="2020-06-08T20:10:00.582" v="226" actId="20577"/>
          <ac:spMkLst>
            <pc:docMk/>
            <pc:sldMk cId="1515574353" sldId="273"/>
            <ac:spMk id="3" creationId="{59F5062D-0494-4F7B-B709-59EB73BE074C}"/>
          </ac:spMkLst>
        </pc:spChg>
      </pc:sldChg>
      <pc:sldChg chg="delSp add del setBg delDesignElem">
        <pc:chgData name="Simon Jonasson" userId="3e2bd166-b237-48bb-91b6-b21f7680b404" providerId="ADAL" clId="{E9ABE0CD-4398-9441-ADB2-7B4C069348AB}" dt="2020-06-08T20:09:24.911" v="192" actId="2696"/>
        <pc:sldMkLst>
          <pc:docMk/>
          <pc:sldMk cId="2470421366" sldId="273"/>
        </pc:sldMkLst>
        <pc:spChg chg="del">
          <ac:chgData name="Simon Jonasson" userId="3e2bd166-b237-48bb-91b6-b21f7680b404" providerId="ADAL" clId="{E9ABE0CD-4398-9441-ADB2-7B4C069348AB}" dt="2020-06-08T20:09:17.672" v="191"/>
          <ac:spMkLst>
            <pc:docMk/>
            <pc:sldMk cId="2470421366" sldId="273"/>
            <ac:spMk id="8" creationId="{01C9CC24-B375-4226-BF2B-61FADBBA696A}"/>
          </ac:spMkLst>
        </pc:spChg>
        <pc:spChg chg="del">
          <ac:chgData name="Simon Jonasson" userId="3e2bd166-b237-48bb-91b6-b21f7680b404" providerId="ADAL" clId="{E9ABE0CD-4398-9441-ADB2-7B4C069348AB}" dt="2020-06-08T20:09:17.672" v="191"/>
          <ac:spMkLst>
            <pc:docMk/>
            <pc:sldMk cId="2470421366" sldId="273"/>
            <ac:spMk id="10" creationId="{CD70A28E-4FD8-4474-A206-E15B5EBB303F}"/>
          </ac:spMkLst>
        </pc:spChg>
        <pc:picChg chg="del">
          <ac:chgData name="Simon Jonasson" userId="3e2bd166-b237-48bb-91b6-b21f7680b404" providerId="ADAL" clId="{E9ABE0CD-4398-9441-ADB2-7B4C069348AB}" dt="2020-06-08T20:09:17.672" v="191"/>
          <ac:picMkLst>
            <pc:docMk/>
            <pc:sldMk cId="2470421366" sldId="273"/>
            <ac:picMk id="12" creationId="{39647E21-5366-4638-AC97-D8CD4111EB57}"/>
          </ac:picMkLst>
        </pc:picChg>
      </pc:sldChg>
      <pc:sldChg chg="modSp add del">
        <pc:chgData name="Simon Jonasson" userId="3e2bd166-b237-48bb-91b6-b21f7680b404" providerId="ADAL" clId="{E9ABE0CD-4398-9441-ADB2-7B4C069348AB}" dt="2020-06-09T12:29:52.103" v="2299" actId="2696"/>
        <pc:sldMkLst>
          <pc:docMk/>
          <pc:sldMk cId="2409686492" sldId="274"/>
        </pc:sldMkLst>
        <pc:spChg chg="mod">
          <ac:chgData name="Simon Jonasson" userId="3e2bd166-b237-48bb-91b6-b21f7680b404" providerId="ADAL" clId="{E9ABE0CD-4398-9441-ADB2-7B4C069348AB}" dt="2020-06-09T09:27:46.070" v="1865" actId="20577"/>
          <ac:spMkLst>
            <pc:docMk/>
            <pc:sldMk cId="2409686492" sldId="274"/>
            <ac:spMk id="3" creationId="{59F5062D-0494-4F7B-B709-59EB73BE074C}"/>
          </ac:spMkLst>
        </pc:spChg>
      </pc:sldChg>
      <pc:sldChg chg="addSp delSp add del setBg delDesignElem">
        <pc:chgData name="Simon Jonasson" userId="3e2bd166-b237-48bb-91b6-b21f7680b404" providerId="ADAL" clId="{E9ABE0CD-4398-9441-ADB2-7B4C069348AB}" dt="2020-06-08T20:10:25.206" v="256"/>
        <pc:sldMkLst>
          <pc:docMk/>
          <pc:sldMk cId="1545483813" sldId="275"/>
        </pc:sldMkLst>
        <pc:spChg chg="add del">
          <ac:chgData name="Simon Jonasson" userId="3e2bd166-b237-48bb-91b6-b21f7680b404" providerId="ADAL" clId="{E9ABE0CD-4398-9441-ADB2-7B4C069348AB}" dt="2020-06-08T20:10:25.206" v="256"/>
          <ac:spMkLst>
            <pc:docMk/>
            <pc:sldMk cId="1545483813" sldId="275"/>
            <ac:spMk id="8" creationId="{01C9CC24-B375-4226-BF2B-61FADBBA696A}"/>
          </ac:spMkLst>
        </pc:spChg>
        <pc:spChg chg="add del">
          <ac:chgData name="Simon Jonasson" userId="3e2bd166-b237-48bb-91b6-b21f7680b404" providerId="ADAL" clId="{E9ABE0CD-4398-9441-ADB2-7B4C069348AB}" dt="2020-06-08T20:10:25.206" v="256"/>
          <ac:spMkLst>
            <pc:docMk/>
            <pc:sldMk cId="1545483813" sldId="275"/>
            <ac:spMk id="10" creationId="{CD70A28E-4FD8-4474-A206-E15B5EBB303F}"/>
          </ac:spMkLst>
        </pc:spChg>
        <pc:picChg chg="add del">
          <ac:chgData name="Simon Jonasson" userId="3e2bd166-b237-48bb-91b6-b21f7680b404" providerId="ADAL" clId="{E9ABE0CD-4398-9441-ADB2-7B4C069348AB}" dt="2020-06-08T20:10:25.206" v="256"/>
          <ac:picMkLst>
            <pc:docMk/>
            <pc:sldMk cId="1545483813" sldId="275"/>
            <ac:picMk id="12" creationId="{39647E21-5366-4638-AC97-D8CD4111EB57}"/>
          </ac:picMkLst>
        </pc:picChg>
      </pc:sldChg>
      <pc:sldChg chg="modSp add del">
        <pc:chgData name="Simon Jonasson" userId="3e2bd166-b237-48bb-91b6-b21f7680b404" providerId="ADAL" clId="{E9ABE0CD-4398-9441-ADB2-7B4C069348AB}" dt="2020-06-09T12:29:52.096" v="2298" actId="2696"/>
        <pc:sldMkLst>
          <pc:docMk/>
          <pc:sldMk cId="3930869668" sldId="275"/>
        </pc:sldMkLst>
        <pc:spChg chg="mod">
          <ac:chgData name="Simon Jonasson" userId="3e2bd166-b237-48bb-91b6-b21f7680b404" providerId="ADAL" clId="{E9ABE0CD-4398-9441-ADB2-7B4C069348AB}" dt="2020-06-09T09:28:28.398" v="1921" actId="20577"/>
          <ac:spMkLst>
            <pc:docMk/>
            <pc:sldMk cId="3930869668" sldId="275"/>
            <ac:spMk id="3" creationId="{59F5062D-0494-4F7B-B709-59EB73BE074C}"/>
          </ac:spMkLst>
        </pc:spChg>
      </pc:sldChg>
      <pc:sldChg chg="add del ord">
        <pc:chgData name="Simon Jonasson" userId="3e2bd166-b237-48bb-91b6-b21f7680b404" providerId="ADAL" clId="{E9ABE0CD-4398-9441-ADB2-7B4C069348AB}" dt="2020-06-08T20:12:02.131" v="274" actId="2696"/>
        <pc:sldMkLst>
          <pc:docMk/>
          <pc:sldMk cId="2894273222" sldId="276"/>
        </pc:sldMkLst>
      </pc:sldChg>
      <pc:sldChg chg="addSp modSp add ord">
        <pc:chgData name="Simon Jonasson" userId="3e2bd166-b237-48bb-91b6-b21f7680b404" providerId="ADAL" clId="{E9ABE0CD-4398-9441-ADB2-7B4C069348AB}" dt="2020-06-09T10:09:15.138" v="2268" actId="20577"/>
        <pc:sldMkLst>
          <pc:docMk/>
          <pc:sldMk cId="3235487493" sldId="277"/>
        </pc:sldMkLst>
        <pc:spChg chg="mod">
          <ac:chgData name="Simon Jonasson" userId="3e2bd166-b237-48bb-91b6-b21f7680b404" providerId="ADAL" clId="{E9ABE0CD-4398-9441-ADB2-7B4C069348AB}" dt="2020-06-08T20:12:19.237" v="288" actId="20577"/>
          <ac:spMkLst>
            <pc:docMk/>
            <pc:sldMk cId="3235487493" sldId="277"/>
            <ac:spMk id="2" creationId="{D494DF6C-B07D-4A47-A579-E80E536A9BB0}"/>
          </ac:spMkLst>
        </pc:spChg>
        <pc:graphicFrameChg chg="add mod">
          <ac:chgData name="Simon Jonasson" userId="3e2bd166-b237-48bb-91b6-b21f7680b404" providerId="ADAL" clId="{E9ABE0CD-4398-9441-ADB2-7B4C069348AB}" dt="2020-06-09T10:09:15.138" v="2268" actId="20577"/>
          <ac:graphicFrameMkLst>
            <pc:docMk/>
            <pc:sldMk cId="3235487493" sldId="277"/>
            <ac:graphicFrameMk id="4" creationId="{0D98778B-6EAC-0D4E-8574-17F4EAA88580}"/>
          </ac:graphicFrameMkLst>
        </pc:graphicFrameChg>
        <pc:graphicFrameChg chg="mod">
          <ac:chgData name="Simon Jonasson" userId="3e2bd166-b237-48bb-91b6-b21f7680b404" providerId="ADAL" clId="{E9ABE0CD-4398-9441-ADB2-7B4C069348AB}" dt="2020-06-08T20:13:55.755" v="301" actId="14100"/>
          <ac:graphicFrameMkLst>
            <pc:docMk/>
            <pc:sldMk cId="3235487493" sldId="277"/>
            <ac:graphicFrameMk id="5" creationId="{28CB6D94-9A96-46DC-A3E9-6963CFD2438E}"/>
          </ac:graphicFrameMkLst>
        </pc:graphicFrameChg>
      </pc:sldChg>
      <pc:sldChg chg="delSp add del setBg delDesignElem">
        <pc:chgData name="Simon Jonasson" userId="3e2bd166-b237-48bb-91b6-b21f7680b404" providerId="ADAL" clId="{E9ABE0CD-4398-9441-ADB2-7B4C069348AB}" dt="2020-06-09T06:34:55.427" v="309" actId="2696"/>
        <pc:sldMkLst>
          <pc:docMk/>
          <pc:sldMk cId="2666253226" sldId="278"/>
        </pc:sldMkLst>
        <pc:spChg chg="del">
          <ac:chgData name="Simon Jonasson" userId="3e2bd166-b237-48bb-91b6-b21f7680b404" providerId="ADAL" clId="{E9ABE0CD-4398-9441-ADB2-7B4C069348AB}" dt="2020-06-09T06:34:50.295" v="308"/>
          <ac:spMkLst>
            <pc:docMk/>
            <pc:sldMk cId="2666253226" sldId="278"/>
            <ac:spMk id="8" creationId="{01C9CC24-B375-4226-BF2B-61FADBBA696A}"/>
          </ac:spMkLst>
        </pc:spChg>
        <pc:spChg chg="del">
          <ac:chgData name="Simon Jonasson" userId="3e2bd166-b237-48bb-91b6-b21f7680b404" providerId="ADAL" clId="{E9ABE0CD-4398-9441-ADB2-7B4C069348AB}" dt="2020-06-09T06:34:50.295" v="308"/>
          <ac:spMkLst>
            <pc:docMk/>
            <pc:sldMk cId="2666253226" sldId="278"/>
            <ac:spMk id="10" creationId="{CD70A28E-4FD8-4474-A206-E15B5EBB303F}"/>
          </ac:spMkLst>
        </pc:spChg>
        <pc:picChg chg="del">
          <ac:chgData name="Simon Jonasson" userId="3e2bd166-b237-48bb-91b6-b21f7680b404" providerId="ADAL" clId="{E9ABE0CD-4398-9441-ADB2-7B4C069348AB}" dt="2020-06-09T06:34:50.295" v="308"/>
          <ac:picMkLst>
            <pc:docMk/>
            <pc:sldMk cId="2666253226" sldId="278"/>
            <ac:picMk id="12" creationId="{39647E21-5366-4638-AC97-D8CD4111EB57}"/>
          </ac:picMkLst>
        </pc:picChg>
      </pc:sldChg>
      <pc:sldChg chg="modSp add del">
        <pc:chgData name="Simon Jonasson" userId="3e2bd166-b237-48bb-91b6-b21f7680b404" providerId="ADAL" clId="{E9ABE0CD-4398-9441-ADB2-7B4C069348AB}" dt="2020-06-09T06:36:01.029" v="322" actId="2696"/>
        <pc:sldMkLst>
          <pc:docMk/>
          <pc:sldMk cId="3401983203" sldId="278"/>
        </pc:sldMkLst>
        <pc:spChg chg="mod">
          <ac:chgData name="Simon Jonasson" userId="3e2bd166-b237-48bb-91b6-b21f7680b404" providerId="ADAL" clId="{E9ABE0CD-4398-9441-ADB2-7B4C069348AB}" dt="2020-06-09T06:35:48.963" v="321" actId="27636"/>
          <ac:spMkLst>
            <pc:docMk/>
            <pc:sldMk cId="3401983203" sldId="278"/>
            <ac:spMk id="2" creationId="{F405A14F-1297-41FA-AE87-C6E194194C08}"/>
          </ac:spMkLst>
        </pc:spChg>
      </pc:sldChg>
      <pc:sldChg chg="addSp modSp add">
        <pc:chgData name="Simon Jonasson" userId="3e2bd166-b237-48bb-91b6-b21f7680b404" providerId="ADAL" clId="{E9ABE0CD-4398-9441-ADB2-7B4C069348AB}" dt="2020-06-09T06:51:51.800" v="1006" actId="20577"/>
        <pc:sldMkLst>
          <pc:docMk/>
          <pc:sldMk cId="4258057383" sldId="278"/>
        </pc:sldMkLst>
        <pc:spChg chg="mod">
          <ac:chgData name="Simon Jonasson" userId="3e2bd166-b237-48bb-91b6-b21f7680b404" providerId="ADAL" clId="{E9ABE0CD-4398-9441-ADB2-7B4C069348AB}" dt="2020-06-09T06:36:52.024" v="336" actId="404"/>
          <ac:spMkLst>
            <pc:docMk/>
            <pc:sldMk cId="4258057383" sldId="278"/>
            <ac:spMk id="3" creationId="{59F5062D-0494-4F7B-B709-59EB73BE074C}"/>
          </ac:spMkLst>
        </pc:spChg>
        <pc:spChg chg="add mod">
          <ac:chgData name="Simon Jonasson" userId="3e2bd166-b237-48bb-91b6-b21f7680b404" providerId="ADAL" clId="{E9ABE0CD-4398-9441-ADB2-7B4C069348AB}" dt="2020-06-09T06:51:51.800" v="1006" actId="20577"/>
          <ac:spMkLst>
            <pc:docMk/>
            <pc:sldMk cId="4258057383" sldId="278"/>
            <ac:spMk id="4" creationId="{44266D29-8137-FD4D-9C67-14E3F2B2D01C}"/>
          </ac:spMkLst>
        </pc:spChg>
      </pc:sldChg>
      <pc:sldChg chg="modSp add ord">
        <pc:chgData name="Simon Jonasson" userId="3e2bd166-b237-48bb-91b6-b21f7680b404" providerId="ADAL" clId="{E9ABE0CD-4398-9441-ADB2-7B4C069348AB}" dt="2020-06-09T06:49:53.932" v="830" actId="20577"/>
        <pc:sldMkLst>
          <pc:docMk/>
          <pc:sldMk cId="3949053881" sldId="279"/>
        </pc:sldMkLst>
        <pc:spChg chg="mod">
          <ac:chgData name="Simon Jonasson" userId="3e2bd166-b237-48bb-91b6-b21f7680b404" providerId="ADAL" clId="{E9ABE0CD-4398-9441-ADB2-7B4C069348AB}" dt="2020-06-09T06:39:27.666" v="497" actId="207"/>
          <ac:spMkLst>
            <pc:docMk/>
            <pc:sldMk cId="3949053881" sldId="279"/>
            <ac:spMk id="3" creationId="{59F5062D-0494-4F7B-B709-59EB73BE074C}"/>
          </ac:spMkLst>
        </pc:spChg>
        <pc:spChg chg="mod">
          <ac:chgData name="Simon Jonasson" userId="3e2bd166-b237-48bb-91b6-b21f7680b404" providerId="ADAL" clId="{E9ABE0CD-4398-9441-ADB2-7B4C069348AB}" dt="2020-06-09T06:49:53.932" v="830" actId="20577"/>
          <ac:spMkLst>
            <pc:docMk/>
            <pc:sldMk cId="3949053881" sldId="279"/>
            <ac:spMk id="4" creationId="{44266D29-8137-FD4D-9C67-14E3F2B2D01C}"/>
          </ac:spMkLst>
        </pc:spChg>
      </pc:sldChg>
      <pc:sldChg chg="modSp add ord">
        <pc:chgData name="Simon Jonasson" userId="3e2bd166-b237-48bb-91b6-b21f7680b404" providerId="ADAL" clId="{E9ABE0CD-4398-9441-ADB2-7B4C069348AB}" dt="2020-06-09T06:51:30.403" v="976" actId="20577"/>
        <pc:sldMkLst>
          <pc:docMk/>
          <pc:sldMk cId="3036948625" sldId="280"/>
        </pc:sldMkLst>
        <pc:spChg chg="mod">
          <ac:chgData name="Simon Jonasson" userId="3e2bd166-b237-48bb-91b6-b21f7680b404" providerId="ADAL" clId="{E9ABE0CD-4398-9441-ADB2-7B4C069348AB}" dt="2020-06-09T06:47:07.484" v="675" actId="20577"/>
          <ac:spMkLst>
            <pc:docMk/>
            <pc:sldMk cId="3036948625" sldId="280"/>
            <ac:spMk id="3" creationId="{59F5062D-0494-4F7B-B709-59EB73BE074C}"/>
          </ac:spMkLst>
        </pc:spChg>
        <pc:spChg chg="mod">
          <ac:chgData name="Simon Jonasson" userId="3e2bd166-b237-48bb-91b6-b21f7680b404" providerId="ADAL" clId="{E9ABE0CD-4398-9441-ADB2-7B4C069348AB}" dt="2020-06-09T06:51:30.403" v="976" actId="20577"/>
          <ac:spMkLst>
            <pc:docMk/>
            <pc:sldMk cId="3036948625" sldId="280"/>
            <ac:spMk id="4" creationId="{44266D29-8137-FD4D-9C67-14E3F2B2D01C}"/>
          </ac:spMkLst>
        </pc:spChg>
      </pc:sldChg>
      <pc:sldChg chg="modSp add ord">
        <pc:chgData name="Simon Jonasson" userId="3e2bd166-b237-48bb-91b6-b21f7680b404" providerId="ADAL" clId="{E9ABE0CD-4398-9441-ADB2-7B4C069348AB}" dt="2020-06-09T09:25:00.602" v="1842" actId="20577"/>
        <pc:sldMkLst>
          <pc:docMk/>
          <pc:sldMk cId="2022223879" sldId="281"/>
        </pc:sldMkLst>
        <pc:spChg chg="mod">
          <ac:chgData name="Simon Jonasson" userId="3e2bd166-b237-48bb-91b6-b21f7680b404" providerId="ADAL" clId="{E9ABE0CD-4398-9441-ADB2-7B4C069348AB}" dt="2020-06-09T09:25:00.602" v="1842" actId="20577"/>
          <ac:spMkLst>
            <pc:docMk/>
            <pc:sldMk cId="2022223879" sldId="281"/>
            <ac:spMk id="3" creationId="{59F5062D-0494-4F7B-B709-59EB73BE074C}"/>
          </ac:spMkLst>
        </pc:spChg>
        <pc:spChg chg="mod">
          <ac:chgData name="Simon Jonasson" userId="3e2bd166-b237-48bb-91b6-b21f7680b404" providerId="ADAL" clId="{E9ABE0CD-4398-9441-ADB2-7B4C069348AB}" dt="2020-06-09T06:51:05.637" v="938" actId="20577"/>
          <ac:spMkLst>
            <pc:docMk/>
            <pc:sldMk cId="2022223879" sldId="281"/>
            <ac:spMk id="4" creationId="{44266D29-8137-FD4D-9C67-14E3F2B2D01C}"/>
          </ac:spMkLst>
        </pc:spChg>
      </pc:sldChg>
      <pc:sldChg chg="addSp modSp add">
        <pc:chgData name="Simon Jonasson" userId="3e2bd166-b237-48bb-91b6-b21f7680b404" providerId="ADAL" clId="{E9ABE0CD-4398-9441-ADB2-7B4C069348AB}" dt="2020-06-09T06:54:20.733" v="1124" actId="20577"/>
        <pc:sldMkLst>
          <pc:docMk/>
          <pc:sldMk cId="1418776675" sldId="282"/>
        </pc:sldMkLst>
        <pc:spChg chg="mod">
          <ac:chgData name="Simon Jonasson" userId="3e2bd166-b237-48bb-91b6-b21f7680b404" providerId="ADAL" clId="{E9ABE0CD-4398-9441-ADB2-7B4C069348AB}" dt="2020-06-09T06:52:39.517" v="1013" actId="255"/>
          <ac:spMkLst>
            <pc:docMk/>
            <pc:sldMk cId="1418776675" sldId="282"/>
            <ac:spMk id="3" creationId="{59F5062D-0494-4F7B-B709-59EB73BE074C}"/>
          </ac:spMkLst>
        </pc:spChg>
        <pc:spChg chg="add mod">
          <ac:chgData name="Simon Jonasson" userId="3e2bd166-b237-48bb-91b6-b21f7680b404" providerId="ADAL" clId="{E9ABE0CD-4398-9441-ADB2-7B4C069348AB}" dt="2020-06-09T06:54:20.733" v="1124" actId="20577"/>
          <ac:spMkLst>
            <pc:docMk/>
            <pc:sldMk cId="1418776675" sldId="282"/>
            <ac:spMk id="11" creationId="{00913ADB-E2C5-3947-BB08-48B226A9B99C}"/>
          </ac:spMkLst>
        </pc:spChg>
      </pc:sldChg>
      <pc:sldChg chg="modSp add ord">
        <pc:chgData name="Simon Jonasson" userId="3e2bd166-b237-48bb-91b6-b21f7680b404" providerId="ADAL" clId="{E9ABE0CD-4398-9441-ADB2-7B4C069348AB}" dt="2020-06-09T06:55:50.275" v="1311" actId="313"/>
        <pc:sldMkLst>
          <pc:docMk/>
          <pc:sldMk cId="4253233076" sldId="283"/>
        </pc:sldMkLst>
        <pc:spChg chg="mod">
          <ac:chgData name="Simon Jonasson" userId="3e2bd166-b237-48bb-91b6-b21f7680b404" providerId="ADAL" clId="{E9ABE0CD-4398-9441-ADB2-7B4C069348AB}" dt="2020-06-09T06:54:55.223" v="1170" actId="20577"/>
          <ac:spMkLst>
            <pc:docMk/>
            <pc:sldMk cId="4253233076" sldId="283"/>
            <ac:spMk id="3" creationId="{59F5062D-0494-4F7B-B709-59EB73BE074C}"/>
          </ac:spMkLst>
        </pc:spChg>
        <pc:spChg chg="mod">
          <ac:chgData name="Simon Jonasson" userId="3e2bd166-b237-48bb-91b6-b21f7680b404" providerId="ADAL" clId="{E9ABE0CD-4398-9441-ADB2-7B4C069348AB}" dt="2020-06-09T06:55:50.275" v="1311" actId="313"/>
          <ac:spMkLst>
            <pc:docMk/>
            <pc:sldMk cId="4253233076" sldId="283"/>
            <ac:spMk id="11" creationId="{00913ADB-E2C5-3947-BB08-48B226A9B99C}"/>
          </ac:spMkLst>
        </pc:spChg>
      </pc:sldChg>
      <pc:sldChg chg="modSp add ord">
        <pc:chgData name="Simon Jonasson" userId="3e2bd166-b237-48bb-91b6-b21f7680b404" providerId="ADAL" clId="{E9ABE0CD-4398-9441-ADB2-7B4C069348AB}" dt="2020-06-09T09:27:51.513" v="1868" actId="20577"/>
        <pc:sldMkLst>
          <pc:docMk/>
          <pc:sldMk cId="1408938609" sldId="284"/>
        </pc:sldMkLst>
        <pc:spChg chg="mod">
          <ac:chgData name="Simon Jonasson" userId="3e2bd166-b237-48bb-91b6-b21f7680b404" providerId="ADAL" clId="{E9ABE0CD-4398-9441-ADB2-7B4C069348AB}" dt="2020-06-09T09:27:51.513" v="1868" actId="20577"/>
          <ac:spMkLst>
            <pc:docMk/>
            <pc:sldMk cId="1408938609" sldId="284"/>
            <ac:spMk id="3" creationId="{59F5062D-0494-4F7B-B709-59EB73BE074C}"/>
          </ac:spMkLst>
        </pc:spChg>
        <pc:spChg chg="mod">
          <ac:chgData name="Simon Jonasson" userId="3e2bd166-b237-48bb-91b6-b21f7680b404" providerId="ADAL" clId="{E9ABE0CD-4398-9441-ADB2-7B4C069348AB}" dt="2020-06-09T06:56:51.557" v="1470" actId="20577"/>
          <ac:spMkLst>
            <pc:docMk/>
            <pc:sldMk cId="1408938609" sldId="284"/>
            <ac:spMk id="11" creationId="{00913ADB-E2C5-3947-BB08-48B226A9B99C}"/>
          </ac:spMkLst>
        </pc:spChg>
      </pc:sldChg>
      <pc:sldChg chg="modSp add ord">
        <pc:chgData name="Simon Jonasson" userId="3e2bd166-b237-48bb-91b6-b21f7680b404" providerId="ADAL" clId="{E9ABE0CD-4398-9441-ADB2-7B4C069348AB}" dt="2020-06-09T12:19:41.077" v="2293" actId="20577"/>
        <pc:sldMkLst>
          <pc:docMk/>
          <pc:sldMk cId="2093485066" sldId="285"/>
        </pc:sldMkLst>
        <pc:spChg chg="mod">
          <ac:chgData name="Simon Jonasson" userId="3e2bd166-b237-48bb-91b6-b21f7680b404" providerId="ADAL" clId="{E9ABE0CD-4398-9441-ADB2-7B4C069348AB}" dt="2020-06-09T09:28:51.146" v="1940" actId="20577"/>
          <ac:spMkLst>
            <pc:docMk/>
            <pc:sldMk cId="2093485066" sldId="285"/>
            <ac:spMk id="3" creationId="{59F5062D-0494-4F7B-B709-59EB73BE074C}"/>
          </ac:spMkLst>
        </pc:spChg>
        <pc:spChg chg="mod">
          <ac:chgData name="Simon Jonasson" userId="3e2bd166-b237-48bb-91b6-b21f7680b404" providerId="ADAL" clId="{E9ABE0CD-4398-9441-ADB2-7B4C069348AB}" dt="2020-06-09T12:19:41.077" v="2293" actId="20577"/>
          <ac:spMkLst>
            <pc:docMk/>
            <pc:sldMk cId="2093485066" sldId="285"/>
            <ac:spMk id="11" creationId="{00913ADB-E2C5-3947-BB08-48B226A9B99C}"/>
          </ac:spMkLst>
        </pc:spChg>
      </pc:sldChg>
      <pc:sldChg chg="addSp delSp modSp add ord">
        <pc:chgData name="Simon Jonasson" userId="3e2bd166-b237-48bb-91b6-b21f7680b404" providerId="ADAL" clId="{E9ABE0CD-4398-9441-ADB2-7B4C069348AB}" dt="2020-06-09T10:08:58.112" v="2248" actId="20577"/>
        <pc:sldMkLst>
          <pc:docMk/>
          <pc:sldMk cId="647447163" sldId="286"/>
        </pc:sldMkLst>
        <pc:spChg chg="mod">
          <ac:chgData name="Simon Jonasson" userId="3e2bd166-b237-48bb-91b6-b21f7680b404" providerId="ADAL" clId="{E9ABE0CD-4398-9441-ADB2-7B4C069348AB}" dt="2020-06-09T07:08:39.033" v="1708" actId="20577"/>
          <ac:spMkLst>
            <pc:docMk/>
            <pc:sldMk cId="647447163" sldId="286"/>
            <ac:spMk id="2" creationId="{6CF7BC06-D794-4EA8-B18B-EDDAFB4611C6}"/>
          </ac:spMkLst>
        </pc:spChg>
        <pc:spChg chg="mod">
          <ac:chgData name="Simon Jonasson" userId="3e2bd166-b237-48bb-91b6-b21f7680b404" providerId="ADAL" clId="{E9ABE0CD-4398-9441-ADB2-7B4C069348AB}" dt="2020-06-09T10:08:58.112" v="2248" actId="20577"/>
          <ac:spMkLst>
            <pc:docMk/>
            <pc:sldMk cId="647447163" sldId="286"/>
            <ac:spMk id="3" creationId="{9A0D3780-9064-4F32-B80E-82B7B5A1AB80}"/>
          </ac:spMkLst>
        </pc:spChg>
        <pc:spChg chg="mod topLvl">
          <ac:chgData name="Simon Jonasson" userId="3e2bd166-b237-48bb-91b6-b21f7680b404" providerId="ADAL" clId="{E9ABE0CD-4398-9441-ADB2-7B4C069348AB}" dt="2020-06-09T07:10:11.461" v="1798" actId="165"/>
          <ac:spMkLst>
            <pc:docMk/>
            <pc:sldMk cId="647447163" sldId="286"/>
            <ac:spMk id="7" creationId="{173413AB-FB6C-6E49-BD8A-B55716E2D9A8}"/>
          </ac:spMkLst>
        </pc:spChg>
        <pc:spChg chg="mod">
          <ac:chgData name="Simon Jonasson" userId="3e2bd166-b237-48bb-91b6-b21f7680b404" providerId="ADAL" clId="{E9ABE0CD-4398-9441-ADB2-7B4C069348AB}" dt="2020-06-09T07:09:39.693" v="1795" actId="207"/>
          <ac:spMkLst>
            <pc:docMk/>
            <pc:sldMk cId="647447163" sldId="286"/>
            <ac:spMk id="8" creationId="{3B854194-185D-494D-905C-7C7CB2E30F6E}"/>
          </ac:spMkLst>
        </pc:spChg>
        <pc:spChg chg="mod topLvl">
          <ac:chgData name="Simon Jonasson" userId="3e2bd166-b237-48bb-91b6-b21f7680b404" providerId="ADAL" clId="{E9ABE0CD-4398-9441-ADB2-7B4C069348AB}" dt="2020-06-09T07:10:11.461" v="1798" actId="165"/>
          <ac:spMkLst>
            <pc:docMk/>
            <pc:sldMk cId="647447163" sldId="286"/>
            <ac:spMk id="9" creationId="{6D43CB72-6768-1F44-8CB0-7264940C7F97}"/>
          </ac:spMkLst>
        </pc:spChg>
        <pc:spChg chg="mod">
          <ac:chgData name="Simon Jonasson" userId="3e2bd166-b237-48bb-91b6-b21f7680b404" providerId="ADAL" clId="{E9ABE0CD-4398-9441-ADB2-7B4C069348AB}" dt="2020-06-09T07:09:50.453" v="1796" actId="13822"/>
          <ac:spMkLst>
            <pc:docMk/>
            <pc:sldMk cId="647447163" sldId="286"/>
            <ac:spMk id="10" creationId="{B4F5FA0D-0104-4987-8241-EFF7C85B88DE}"/>
          </ac:spMkLst>
        </pc:spChg>
        <pc:spChg chg="add del mod">
          <ac:chgData name="Simon Jonasson" userId="3e2bd166-b237-48bb-91b6-b21f7680b404" providerId="ADAL" clId="{E9ABE0CD-4398-9441-ADB2-7B4C069348AB}" dt="2020-06-09T07:11:32.490" v="1803" actId="478"/>
          <ac:spMkLst>
            <pc:docMk/>
            <pc:sldMk cId="647447163" sldId="286"/>
            <ac:spMk id="13" creationId="{31420BFF-91FB-8B46-9BEE-38974227FC3A}"/>
          </ac:spMkLst>
        </pc:spChg>
        <pc:spChg chg="add mod">
          <ac:chgData name="Simon Jonasson" userId="3e2bd166-b237-48bb-91b6-b21f7680b404" providerId="ADAL" clId="{E9ABE0CD-4398-9441-ADB2-7B4C069348AB}" dt="2020-06-09T07:11:44.881" v="1806" actId="164"/>
          <ac:spMkLst>
            <pc:docMk/>
            <pc:sldMk cId="647447163" sldId="286"/>
            <ac:spMk id="14" creationId="{1AC97BA3-34E3-C943-AD20-F896979B4ACF}"/>
          </ac:spMkLst>
        </pc:spChg>
        <pc:spChg chg="add mod">
          <ac:chgData name="Simon Jonasson" userId="3e2bd166-b237-48bb-91b6-b21f7680b404" providerId="ADAL" clId="{E9ABE0CD-4398-9441-ADB2-7B4C069348AB}" dt="2020-06-09T07:11:44.881" v="1806" actId="164"/>
          <ac:spMkLst>
            <pc:docMk/>
            <pc:sldMk cId="647447163" sldId="286"/>
            <ac:spMk id="15" creationId="{C9FAFF29-BE59-EC42-974D-C32F99CEE011}"/>
          </ac:spMkLst>
        </pc:spChg>
        <pc:grpChg chg="del">
          <ac:chgData name="Simon Jonasson" userId="3e2bd166-b237-48bb-91b6-b21f7680b404" providerId="ADAL" clId="{E9ABE0CD-4398-9441-ADB2-7B4C069348AB}" dt="2020-06-09T07:10:11.461" v="1798" actId="165"/>
          <ac:grpSpMkLst>
            <pc:docMk/>
            <pc:sldMk cId="647447163" sldId="286"/>
            <ac:grpSpMk id="4" creationId="{3AF21661-D1BF-5F45-8FBB-0DBDE8CE7505}"/>
          </ac:grpSpMkLst>
        </pc:grpChg>
        <pc:grpChg chg="add mod">
          <ac:chgData name="Simon Jonasson" userId="3e2bd166-b237-48bb-91b6-b21f7680b404" providerId="ADAL" clId="{E9ABE0CD-4398-9441-ADB2-7B4C069348AB}" dt="2020-06-09T07:12:01.852" v="1809" actId="14100"/>
          <ac:grpSpMkLst>
            <pc:docMk/>
            <pc:sldMk cId="647447163" sldId="286"/>
            <ac:grpSpMk id="11" creationId="{A1259D67-0B53-C94A-882B-B3284728FD39}"/>
          </ac:grpSpMkLst>
        </pc:grpChg>
        <pc:picChg chg="add del mod">
          <ac:chgData name="Simon Jonasson" userId="3e2bd166-b237-48bb-91b6-b21f7680b404" providerId="ADAL" clId="{E9ABE0CD-4398-9441-ADB2-7B4C069348AB}" dt="2020-06-09T07:10:53.551" v="1800" actId="478"/>
          <ac:picMkLst>
            <pc:docMk/>
            <pc:sldMk cId="647447163" sldId="286"/>
            <ac:picMk id="6" creationId="{1F54DE4D-B600-2D4A-B8DF-18D96FDF4AA1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CA5CDC-1069-43DD-858E-415DB0CB79F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09ED14D4-84CA-4919-AB73-BFB6036C52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Background</a:t>
          </a:r>
        </a:p>
      </dgm:t>
    </dgm:pt>
    <dgm:pt modelId="{C9AA5E8C-779B-4A7D-9AE2-44A91CE4AFB1}" type="parTrans" cxnId="{B8BB547D-2527-4508-B262-AAC255B7CC5D}">
      <dgm:prSet/>
      <dgm:spPr/>
      <dgm:t>
        <a:bodyPr/>
        <a:lstStyle/>
        <a:p>
          <a:endParaRPr lang="en-US"/>
        </a:p>
      </dgm:t>
    </dgm:pt>
    <dgm:pt modelId="{8EE3D5C8-6449-40CB-A402-7106603A0580}" type="sibTrans" cxnId="{B8BB547D-2527-4508-B262-AAC255B7CC5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B3B4E6-0913-4496-8E5A-3B1A4D65D5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Programming Paradigms</a:t>
          </a:r>
        </a:p>
      </dgm:t>
    </dgm:pt>
    <dgm:pt modelId="{4F1E0C0A-42A5-43B6-A910-CDFC55E3321D}" type="parTrans" cxnId="{5E88235D-7AF9-4E1F-8102-6D1B6489458C}">
      <dgm:prSet/>
      <dgm:spPr/>
      <dgm:t>
        <a:bodyPr/>
        <a:lstStyle/>
        <a:p>
          <a:endParaRPr lang="en-US"/>
        </a:p>
      </dgm:t>
    </dgm:pt>
    <dgm:pt modelId="{C2AC59B6-2FD8-4DA5-820A-43F44772B287}" type="sibTrans" cxnId="{5E88235D-7AF9-4E1F-8102-6D1B6489458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0110A80-2D50-415A-9CD8-5B8175F014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FP Concept</a:t>
          </a:r>
        </a:p>
      </dgm:t>
    </dgm:pt>
    <dgm:pt modelId="{C99DCF59-AA98-4178-9282-D01168A818C1}" type="parTrans" cxnId="{C6AE09F2-0D81-4ABD-B004-FA7349322BC5}">
      <dgm:prSet/>
      <dgm:spPr/>
      <dgm:t>
        <a:bodyPr/>
        <a:lstStyle/>
        <a:p>
          <a:endParaRPr lang="en-US"/>
        </a:p>
      </dgm:t>
    </dgm:pt>
    <dgm:pt modelId="{D36F1CA7-D18E-4DB7-B1B5-487B1447BE21}" type="sibTrans" cxnId="{C6AE09F2-0D81-4ABD-B004-FA7349322BC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F45ACE6-38C1-4DC5-805C-AF9267AAD3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Advanced techniques</a:t>
          </a:r>
        </a:p>
      </dgm:t>
    </dgm:pt>
    <dgm:pt modelId="{630FC53C-C9A5-4B02-801B-2D2456B0A27E}" type="parTrans" cxnId="{BAF6FE50-4317-472C-9462-9B4467F7046E}">
      <dgm:prSet/>
      <dgm:spPr/>
      <dgm:t>
        <a:bodyPr/>
        <a:lstStyle/>
        <a:p>
          <a:endParaRPr lang="en-US"/>
        </a:p>
      </dgm:t>
    </dgm:pt>
    <dgm:pt modelId="{4E0AF020-1A44-4621-8CE3-2E6777458B06}" type="sibTrans" cxnId="{BAF6FE50-4317-472C-9462-9B4467F7046E}">
      <dgm:prSet/>
      <dgm:spPr/>
      <dgm:t>
        <a:bodyPr/>
        <a:lstStyle/>
        <a:p>
          <a:endParaRPr lang="en-US"/>
        </a:p>
      </dgm:t>
    </dgm:pt>
    <dgm:pt modelId="{E4B1F2B9-02FF-4AE4-A529-4BABEB0F7A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Example</a:t>
          </a:r>
        </a:p>
      </dgm:t>
    </dgm:pt>
    <dgm:pt modelId="{C181919E-2F7F-4629-B71B-8805677F5A1C}" type="parTrans" cxnId="{C758E446-C99B-4C08-B258-F03E039C3D47}">
      <dgm:prSet/>
      <dgm:spPr/>
      <dgm:t>
        <a:bodyPr/>
        <a:lstStyle/>
        <a:p>
          <a:endParaRPr lang="en-US"/>
        </a:p>
      </dgm:t>
    </dgm:pt>
    <dgm:pt modelId="{F1C21FE7-6F22-4F58-A23A-5064BC940871}" type="sibTrans" cxnId="{C758E446-C99B-4C08-B258-F03E039C3D4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9005AE6-4ADE-473B-92AD-76B837B7B6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Basic techniques</a:t>
          </a:r>
        </a:p>
      </dgm:t>
    </dgm:pt>
    <dgm:pt modelId="{D1FD2FFF-C914-4342-9691-1C4B59E1B964}" type="parTrans" cxnId="{DFE8B00C-07B4-48F8-BC86-2364CB8DCD39}">
      <dgm:prSet/>
      <dgm:spPr/>
      <dgm:t>
        <a:bodyPr/>
        <a:lstStyle/>
        <a:p>
          <a:endParaRPr lang="en-US"/>
        </a:p>
      </dgm:t>
    </dgm:pt>
    <dgm:pt modelId="{08027834-9CE8-421E-ABBD-21EC9680D9EF}" type="sibTrans" cxnId="{DFE8B00C-07B4-48F8-BC86-2364CB8DCD3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67B67C2-C880-4767-968A-D1DA091433DD}" type="pres">
      <dgm:prSet presAssocID="{26CA5CDC-1069-43DD-858E-415DB0CB79FE}" presName="root" presStyleCnt="0">
        <dgm:presLayoutVars>
          <dgm:dir/>
          <dgm:resizeHandles val="exact"/>
        </dgm:presLayoutVars>
      </dgm:prSet>
      <dgm:spPr/>
    </dgm:pt>
    <dgm:pt modelId="{465EA08E-402E-4C0A-91CE-6157E5F5C558}" type="pres">
      <dgm:prSet presAssocID="{26CA5CDC-1069-43DD-858E-415DB0CB79FE}" presName="container" presStyleCnt="0">
        <dgm:presLayoutVars>
          <dgm:dir/>
          <dgm:resizeHandles val="exact"/>
        </dgm:presLayoutVars>
      </dgm:prSet>
      <dgm:spPr/>
    </dgm:pt>
    <dgm:pt modelId="{617AA00C-69BD-4F07-915E-A21BAD14C072}" type="pres">
      <dgm:prSet presAssocID="{09ED14D4-84CA-4919-AB73-BFB6036C526C}" presName="compNode" presStyleCnt="0"/>
      <dgm:spPr/>
    </dgm:pt>
    <dgm:pt modelId="{3FE529E3-5430-4BBD-972C-FEBE0E673CC9}" type="pres">
      <dgm:prSet presAssocID="{09ED14D4-84CA-4919-AB73-BFB6036C526C}" presName="iconBgRect" presStyleLbl="bgShp" presStyleIdx="0" presStyleCnt="6"/>
      <dgm:spPr/>
    </dgm:pt>
    <dgm:pt modelId="{77AE92EB-323C-4B6B-8602-781FE0DE46D0}" type="pres">
      <dgm:prSet presAssocID="{09ED14D4-84CA-4919-AB73-BFB6036C526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CA2B5469-0373-410E-B463-79620994B240}" type="pres">
      <dgm:prSet presAssocID="{09ED14D4-84CA-4919-AB73-BFB6036C526C}" presName="spaceRect" presStyleCnt="0"/>
      <dgm:spPr/>
    </dgm:pt>
    <dgm:pt modelId="{E34FC035-C860-48DF-BFC6-39E859314534}" type="pres">
      <dgm:prSet presAssocID="{09ED14D4-84CA-4919-AB73-BFB6036C526C}" presName="textRect" presStyleLbl="revTx" presStyleIdx="0" presStyleCnt="6">
        <dgm:presLayoutVars>
          <dgm:chMax val="1"/>
          <dgm:chPref val="1"/>
        </dgm:presLayoutVars>
      </dgm:prSet>
      <dgm:spPr/>
    </dgm:pt>
    <dgm:pt modelId="{CF87957A-18B2-4BFC-877F-D8DD25A8B2C7}" type="pres">
      <dgm:prSet presAssocID="{8EE3D5C8-6449-40CB-A402-7106603A0580}" presName="sibTrans" presStyleLbl="sibTrans2D1" presStyleIdx="0" presStyleCnt="0"/>
      <dgm:spPr/>
    </dgm:pt>
    <dgm:pt modelId="{ECC3FB54-104D-455E-8710-022618F38C28}" type="pres">
      <dgm:prSet presAssocID="{03B3B4E6-0913-4496-8E5A-3B1A4D65D538}" presName="compNode" presStyleCnt="0"/>
      <dgm:spPr/>
    </dgm:pt>
    <dgm:pt modelId="{87093370-F6AA-438B-B90B-89A76D4CDE77}" type="pres">
      <dgm:prSet presAssocID="{03B3B4E6-0913-4496-8E5A-3B1A4D65D538}" presName="iconBgRect" presStyleLbl="bgShp" presStyleIdx="1" presStyleCnt="6"/>
      <dgm:spPr/>
    </dgm:pt>
    <dgm:pt modelId="{F2A71A31-0650-4E3E-A844-C268B0C133F5}" type="pres">
      <dgm:prSet presAssocID="{03B3B4E6-0913-4496-8E5A-3B1A4D65D53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DFBF6BA-F297-4B1C-8696-6093A686B57A}" type="pres">
      <dgm:prSet presAssocID="{03B3B4E6-0913-4496-8E5A-3B1A4D65D538}" presName="spaceRect" presStyleCnt="0"/>
      <dgm:spPr/>
    </dgm:pt>
    <dgm:pt modelId="{76BE3D4B-5944-488E-AF3F-BAF3F747CA8C}" type="pres">
      <dgm:prSet presAssocID="{03B3B4E6-0913-4496-8E5A-3B1A4D65D538}" presName="textRect" presStyleLbl="revTx" presStyleIdx="1" presStyleCnt="6">
        <dgm:presLayoutVars>
          <dgm:chMax val="1"/>
          <dgm:chPref val="1"/>
        </dgm:presLayoutVars>
      </dgm:prSet>
      <dgm:spPr/>
    </dgm:pt>
    <dgm:pt modelId="{48CB6622-517A-45B9-AC94-00C45D957032}" type="pres">
      <dgm:prSet presAssocID="{C2AC59B6-2FD8-4DA5-820A-43F44772B287}" presName="sibTrans" presStyleLbl="sibTrans2D1" presStyleIdx="0" presStyleCnt="0"/>
      <dgm:spPr/>
    </dgm:pt>
    <dgm:pt modelId="{91C3ADBA-84C2-4DC8-84F1-215A79500082}" type="pres">
      <dgm:prSet presAssocID="{30110A80-2D50-415A-9CD8-5B8175F014C8}" presName="compNode" presStyleCnt="0"/>
      <dgm:spPr/>
    </dgm:pt>
    <dgm:pt modelId="{2614884C-261C-4BE3-AD3F-A760D0D36885}" type="pres">
      <dgm:prSet presAssocID="{30110A80-2D50-415A-9CD8-5B8175F014C8}" presName="iconBgRect" presStyleLbl="bgShp" presStyleIdx="2" presStyleCnt="6"/>
      <dgm:spPr/>
    </dgm:pt>
    <dgm:pt modelId="{B9C7F644-714C-490A-92E5-B5271702473B}" type="pres">
      <dgm:prSet presAssocID="{30110A80-2D50-415A-9CD8-5B8175F014C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2BAE2D9-2A77-4A42-ACF2-D565E8DDDC79}" type="pres">
      <dgm:prSet presAssocID="{30110A80-2D50-415A-9CD8-5B8175F014C8}" presName="spaceRect" presStyleCnt="0"/>
      <dgm:spPr/>
    </dgm:pt>
    <dgm:pt modelId="{DBFB1E69-33BA-4224-9B9B-CD02BD53769E}" type="pres">
      <dgm:prSet presAssocID="{30110A80-2D50-415A-9CD8-5B8175F014C8}" presName="textRect" presStyleLbl="revTx" presStyleIdx="2" presStyleCnt="6">
        <dgm:presLayoutVars>
          <dgm:chMax val="1"/>
          <dgm:chPref val="1"/>
        </dgm:presLayoutVars>
      </dgm:prSet>
      <dgm:spPr/>
    </dgm:pt>
    <dgm:pt modelId="{C64CCD77-2818-4593-86E1-E99C72D7A44F}" type="pres">
      <dgm:prSet presAssocID="{D36F1CA7-D18E-4DB7-B1B5-487B1447BE21}" presName="sibTrans" presStyleLbl="sibTrans2D1" presStyleIdx="0" presStyleCnt="0"/>
      <dgm:spPr/>
    </dgm:pt>
    <dgm:pt modelId="{17EEE07C-33AF-46AC-A821-CE56784F0A75}" type="pres">
      <dgm:prSet presAssocID="{59005AE6-4ADE-473B-92AD-76B837B7B6C6}" presName="compNode" presStyleCnt="0"/>
      <dgm:spPr/>
    </dgm:pt>
    <dgm:pt modelId="{47ADBFC5-6914-4939-81D1-6F2F752A31C9}" type="pres">
      <dgm:prSet presAssocID="{59005AE6-4ADE-473B-92AD-76B837B7B6C6}" presName="iconBgRect" presStyleLbl="bgShp" presStyleIdx="3" presStyleCnt="6"/>
      <dgm:spPr/>
    </dgm:pt>
    <dgm:pt modelId="{142840BD-4E95-46BE-9FFA-F28F4C9FEF42}" type="pres">
      <dgm:prSet presAssocID="{59005AE6-4ADE-473B-92AD-76B837B7B6C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wl"/>
        </a:ext>
      </dgm:extLst>
    </dgm:pt>
    <dgm:pt modelId="{E4065123-C17B-4224-8333-C8D6667F5AAF}" type="pres">
      <dgm:prSet presAssocID="{59005AE6-4ADE-473B-92AD-76B837B7B6C6}" presName="spaceRect" presStyleCnt="0"/>
      <dgm:spPr/>
    </dgm:pt>
    <dgm:pt modelId="{0EFA5D8A-83A7-4F18-909D-00301A62D2DD}" type="pres">
      <dgm:prSet presAssocID="{59005AE6-4ADE-473B-92AD-76B837B7B6C6}" presName="textRect" presStyleLbl="revTx" presStyleIdx="3" presStyleCnt="6">
        <dgm:presLayoutVars>
          <dgm:chMax val="1"/>
          <dgm:chPref val="1"/>
        </dgm:presLayoutVars>
      </dgm:prSet>
      <dgm:spPr/>
    </dgm:pt>
    <dgm:pt modelId="{45233BAE-501A-C140-93FA-0F713276A61C}" type="pres">
      <dgm:prSet presAssocID="{08027834-9CE8-421E-ABBD-21EC9680D9EF}" presName="sibTrans" presStyleLbl="sibTrans2D1" presStyleIdx="0" presStyleCnt="0"/>
      <dgm:spPr/>
    </dgm:pt>
    <dgm:pt modelId="{7DBDB150-1B39-4418-9E6E-52C59E002F98}" type="pres">
      <dgm:prSet presAssocID="{E4B1F2B9-02FF-4AE4-A529-4BABEB0F7A08}" presName="compNode" presStyleCnt="0"/>
      <dgm:spPr/>
    </dgm:pt>
    <dgm:pt modelId="{F6B3E7EE-271C-4DD3-9116-DE2B640162F4}" type="pres">
      <dgm:prSet presAssocID="{E4B1F2B9-02FF-4AE4-A529-4BABEB0F7A08}" presName="iconBgRect" presStyleLbl="bgShp" presStyleIdx="4" presStyleCnt="6"/>
      <dgm:spPr/>
    </dgm:pt>
    <dgm:pt modelId="{A9B1458C-9FEF-4EFF-8DEB-917F3D824087}" type="pres">
      <dgm:prSet presAssocID="{E4B1F2B9-02FF-4AE4-A529-4BABEB0F7A0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C90CC02-7D71-4D63-BF31-B5F755634371}" type="pres">
      <dgm:prSet presAssocID="{E4B1F2B9-02FF-4AE4-A529-4BABEB0F7A08}" presName="spaceRect" presStyleCnt="0"/>
      <dgm:spPr/>
    </dgm:pt>
    <dgm:pt modelId="{E29FC009-51C7-41B4-8172-9CEAA9674140}" type="pres">
      <dgm:prSet presAssocID="{E4B1F2B9-02FF-4AE4-A529-4BABEB0F7A08}" presName="textRect" presStyleLbl="revTx" presStyleIdx="4" presStyleCnt="6">
        <dgm:presLayoutVars>
          <dgm:chMax val="1"/>
          <dgm:chPref val="1"/>
        </dgm:presLayoutVars>
      </dgm:prSet>
      <dgm:spPr/>
    </dgm:pt>
    <dgm:pt modelId="{8C25697F-9B3F-504C-BB03-B7254DE2EB3B}" type="pres">
      <dgm:prSet presAssocID="{F1C21FE7-6F22-4F58-A23A-5064BC940871}" presName="sibTrans" presStyleLbl="sibTrans2D1" presStyleIdx="0" presStyleCnt="0"/>
      <dgm:spPr/>
    </dgm:pt>
    <dgm:pt modelId="{364BD6E8-25FA-499E-9F5C-2CA068F2A030}" type="pres">
      <dgm:prSet presAssocID="{6F45ACE6-38C1-4DC5-805C-AF9267AAD3D0}" presName="compNode" presStyleCnt="0"/>
      <dgm:spPr/>
    </dgm:pt>
    <dgm:pt modelId="{ED04575E-8588-4622-8057-F477B282F78F}" type="pres">
      <dgm:prSet presAssocID="{6F45ACE6-38C1-4DC5-805C-AF9267AAD3D0}" presName="iconBgRect" presStyleLbl="bgShp" presStyleIdx="5" presStyleCnt="6"/>
      <dgm:spPr/>
    </dgm:pt>
    <dgm:pt modelId="{F636D986-DFFC-44AF-B4DF-FAE418657A1F}" type="pres">
      <dgm:prSet presAssocID="{6F45ACE6-38C1-4DC5-805C-AF9267AAD3D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73299249-45F8-400F-846F-45E0DF148FF2}" type="pres">
      <dgm:prSet presAssocID="{6F45ACE6-38C1-4DC5-805C-AF9267AAD3D0}" presName="spaceRect" presStyleCnt="0"/>
      <dgm:spPr/>
    </dgm:pt>
    <dgm:pt modelId="{1DECD73A-00C9-44B1-A9B1-8746358D2585}" type="pres">
      <dgm:prSet presAssocID="{6F45ACE6-38C1-4DC5-805C-AF9267AAD3D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FE8B00C-07B4-48F8-BC86-2364CB8DCD39}" srcId="{26CA5CDC-1069-43DD-858E-415DB0CB79FE}" destId="{59005AE6-4ADE-473B-92AD-76B837B7B6C6}" srcOrd="3" destOrd="0" parTransId="{D1FD2FFF-C914-4342-9691-1C4B59E1B964}" sibTransId="{08027834-9CE8-421E-ABBD-21EC9680D9EF}"/>
    <dgm:cxn modelId="{F7D1D80C-CA4B-474B-9F4E-1B694BC4FBD0}" type="presOf" srcId="{D36F1CA7-D18E-4DB7-B1B5-487B1447BE21}" destId="{C64CCD77-2818-4593-86E1-E99C72D7A44F}" srcOrd="0" destOrd="0" presId="urn:microsoft.com/office/officeart/2018/2/layout/IconCircleList"/>
    <dgm:cxn modelId="{FB0D9D0E-114F-D041-948D-D1ED0F4AF792}" type="presOf" srcId="{C2AC59B6-2FD8-4DA5-820A-43F44772B287}" destId="{48CB6622-517A-45B9-AC94-00C45D957032}" srcOrd="0" destOrd="0" presId="urn:microsoft.com/office/officeart/2018/2/layout/IconCircleList"/>
    <dgm:cxn modelId="{4B662A1A-7BA1-6946-B5B8-F409835D3C4A}" type="presOf" srcId="{08027834-9CE8-421E-ABBD-21EC9680D9EF}" destId="{45233BAE-501A-C140-93FA-0F713276A61C}" srcOrd="0" destOrd="0" presId="urn:microsoft.com/office/officeart/2018/2/layout/IconCircleList"/>
    <dgm:cxn modelId="{4368DF24-4CC3-2542-95F3-58BE11BA2DDC}" type="presOf" srcId="{59005AE6-4ADE-473B-92AD-76B837B7B6C6}" destId="{0EFA5D8A-83A7-4F18-909D-00301A62D2DD}" srcOrd="0" destOrd="0" presId="urn:microsoft.com/office/officeart/2018/2/layout/IconCircleList"/>
    <dgm:cxn modelId="{A12FF02F-023F-C54C-A5EF-73C4E3F5E533}" type="presOf" srcId="{03B3B4E6-0913-4496-8E5A-3B1A4D65D538}" destId="{76BE3D4B-5944-488E-AF3F-BAF3F747CA8C}" srcOrd="0" destOrd="0" presId="urn:microsoft.com/office/officeart/2018/2/layout/IconCircleList"/>
    <dgm:cxn modelId="{C758E446-C99B-4C08-B258-F03E039C3D47}" srcId="{26CA5CDC-1069-43DD-858E-415DB0CB79FE}" destId="{E4B1F2B9-02FF-4AE4-A529-4BABEB0F7A08}" srcOrd="4" destOrd="0" parTransId="{C181919E-2F7F-4629-B71B-8805677F5A1C}" sibTransId="{F1C21FE7-6F22-4F58-A23A-5064BC940871}"/>
    <dgm:cxn modelId="{BAF6FE50-4317-472C-9462-9B4467F7046E}" srcId="{26CA5CDC-1069-43DD-858E-415DB0CB79FE}" destId="{6F45ACE6-38C1-4DC5-805C-AF9267AAD3D0}" srcOrd="5" destOrd="0" parTransId="{630FC53C-C9A5-4B02-801B-2D2456B0A27E}" sibTransId="{4E0AF020-1A44-4621-8CE3-2E6777458B06}"/>
    <dgm:cxn modelId="{5E88235D-7AF9-4E1F-8102-6D1B6489458C}" srcId="{26CA5CDC-1069-43DD-858E-415DB0CB79FE}" destId="{03B3B4E6-0913-4496-8E5A-3B1A4D65D538}" srcOrd="1" destOrd="0" parTransId="{4F1E0C0A-42A5-43B6-A910-CDFC55E3321D}" sibTransId="{C2AC59B6-2FD8-4DA5-820A-43F44772B287}"/>
    <dgm:cxn modelId="{FA711D6C-D16F-8842-9407-EA09AA0A1818}" type="presOf" srcId="{30110A80-2D50-415A-9CD8-5B8175F014C8}" destId="{DBFB1E69-33BA-4224-9B9B-CD02BD53769E}" srcOrd="0" destOrd="0" presId="urn:microsoft.com/office/officeart/2018/2/layout/IconCircleList"/>
    <dgm:cxn modelId="{F3838370-8E44-CB44-AE35-FF1B19DE6444}" type="presOf" srcId="{09ED14D4-84CA-4919-AB73-BFB6036C526C}" destId="{E34FC035-C860-48DF-BFC6-39E859314534}" srcOrd="0" destOrd="0" presId="urn:microsoft.com/office/officeart/2018/2/layout/IconCircleList"/>
    <dgm:cxn modelId="{B8BB547D-2527-4508-B262-AAC255B7CC5D}" srcId="{26CA5CDC-1069-43DD-858E-415DB0CB79FE}" destId="{09ED14D4-84CA-4919-AB73-BFB6036C526C}" srcOrd="0" destOrd="0" parTransId="{C9AA5E8C-779B-4A7D-9AE2-44A91CE4AFB1}" sibTransId="{8EE3D5C8-6449-40CB-A402-7106603A0580}"/>
    <dgm:cxn modelId="{5E94BB7E-869E-5E47-8B5F-C1E89A4D7649}" type="presOf" srcId="{6F45ACE6-38C1-4DC5-805C-AF9267AAD3D0}" destId="{1DECD73A-00C9-44B1-A9B1-8746358D2585}" srcOrd="0" destOrd="0" presId="urn:microsoft.com/office/officeart/2018/2/layout/IconCircleList"/>
    <dgm:cxn modelId="{0B6FDC80-1DB0-F94D-A723-1E0C5FE59767}" type="presOf" srcId="{8EE3D5C8-6449-40CB-A402-7106603A0580}" destId="{CF87957A-18B2-4BFC-877F-D8DD25A8B2C7}" srcOrd="0" destOrd="0" presId="urn:microsoft.com/office/officeart/2018/2/layout/IconCircleList"/>
    <dgm:cxn modelId="{329A7890-CB31-F04F-AD4B-FB671199AB62}" type="presOf" srcId="{F1C21FE7-6F22-4F58-A23A-5064BC940871}" destId="{8C25697F-9B3F-504C-BB03-B7254DE2EB3B}" srcOrd="0" destOrd="0" presId="urn:microsoft.com/office/officeart/2018/2/layout/IconCircleList"/>
    <dgm:cxn modelId="{9059EAB5-14D3-400C-A39A-AC3064F62133}" type="presOf" srcId="{26CA5CDC-1069-43DD-858E-415DB0CB79FE}" destId="{D67B67C2-C880-4767-968A-D1DA091433DD}" srcOrd="0" destOrd="0" presId="urn:microsoft.com/office/officeart/2018/2/layout/IconCircleList"/>
    <dgm:cxn modelId="{C6AE09F2-0D81-4ABD-B004-FA7349322BC5}" srcId="{26CA5CDC-1069-43DD-858E-415DB0CB79FE}" destId="{30110A80-2D50-415A-9CD8-5B8175F014C8}" srcOrd="2" destOrd="0" parTransId="{C99DCF59-AA98-4178-9282-D01168A818C1}" sibTransId="{D36F1CA7-D18E-4DB7-B1B5-487B1447BE21}"/>
    <dgm:cxn modelId="{32E981F4-5A9D-444A-95E7-F00ABC9AAEC3}" type="presOf" srcId="{E4B1F2B9-02FF-4AE4-A529-4BABEB0F7A08}" destId="{E29FC009-51C7-41B4-8172-9CEAA9674140}" srcOrd="0" destOrd="0" presId="urn:microsoft.com/office/officeart/2018/2/layout/IconCircleList"/>
    <dgm:cxn modelId="{2E613253-1DBD-E747-9C64-8AD3072E4D57}" type="presParOf" srcId="{D67B67C2-C880-4767-968A-D1DA091433DD}" destId="{465EA08E-402E-4C0A-91CE-6157E5F5C558}" srcOrd="0" destOrd="0" presId="urn:microsoft.com/office/officeart/2018/2/layout/IconCircleList"/>
    <dgm:cxn modelId="{1CF3050F-D500-FA49-93B3-8BFD31DF60ED}" type="presParOf" srcId="{465EA08E-402E-4C0A-91CE-6157E5F5C558}" destId="{617AA00C-69BD-4F07-915E-A21BAD14C072}" srcOrd="0" destOrd="0" presId="urn:microsoft.com/office/officeart/2018/2/layout/IconCircleList"/>
    <dgm:cxn modelId="{AFABAC2B-B081-2646-B094-B9D1760AB8BF}" type="presParOf" srcId="{617AA00C-69BD-4F07-915E-A21BAD14C072}" destId="{3FE529E3-5430-4BBD-972C-FEBE0E673CC9}" srcOrd="0" destOrd="0" presId="urn:microsoft.com/office/officeart/2018/2/layout/IconCircleList"/>
    <dgm:cxn modelId="{8E073953-B9F9-0143-9E72-438B13AB4E01}" type="presParOf" srcId="{617AA00C-69BD-4F07-915E-A21BAD14C072}" destId="{77AE92EB-323C-4B6B-8602-781FE0DE46D0}" srcOrd="1" destOrd="0" presId="urn:microsoft.com/office/officeart/2018/2/layout/IconCircleList"/>
    <dgm:cxn modelId="{D1039BAA-8218-2A45-B809-0C21E106E4AF}" type="presParOf" srcId="{617AA00C-69BD-4F07-915E-A21BAD14C072}" destId="{CA2B5469-0373-410E-B463-79620994B240}" srcOrd="2" destOrd="0" presId="urn:microsoft.com/office/officeart/2018/2/layout/IconCircleList"/>
    <dgm:cxn modelId="{4DA89337-CFE4-4442-880C-41E187EF1F62}" type="presParOf" srcId="{617AA00C-69BD-4F07-915E-A21BAD14C072}" destId="{E34FC035-C860-48DF-BFC6-39E859314534}" srcOrd="3" destOrd="0" presId="urn:microsoft.com/office/officeart/2018/2/layout/IconCircleList"/>
    <dgm:cxn modelId="{3AE1B938-1937-4C4D-8352-0F1B5F15A4F1}" type="presParOf" srcId="{465EA08E-402E-4C0A-91CE-6157E5F5C558}" destId="{CF87957A-18B2-4BFC-877F-D8DD25A8B2C7}" srcOrd="1" destOrd="0" presId="urn:microsoft.com/office/officeart/2018/2/layout/IconCircleList"/>
    <dgm:cxn modelId="{83B825C6-3677-1346-89CD-7552A2D5830A}" type="presParOf" srcId="{465EA08E-402E-4C0A-91CE-6157E5F5C558}" destId="{ECC3FB54-104D-455E-8710-022618F38C28}" srcOrd="2" destOrd="0" presId="urn:microsoft.com/office/officeart/2018/2/layout/IconCircleList"/>
    <dgm:cxn modelId="{6D9C755F-3595-C94E-BD41-F536EE10396F}" type="presParOf" srcId="{ECC3FB54-104D-455E-8710-022618F38C28}" destId="{87093370-F6AA-438B-B90B-89A76D4CDE77}" srcOrd="0" destOrd="0" presId="urn:microsoft.com/office/officeart/2018/2/layout/IconCircleList"/>
    <dgm:cxn modelId="{5F3C6C6D-8D15-3E45-8B8E-2FE07DC52507}" type="presParOf" srcId="{ECC3FB54-104D-455E-8710-022618F38C28}" destId="{F2A71A31-0650-4E3E-A844-C268B0C133F5}" srcOrd="1" destOrd="0" presId="urn:microsoft.com/office/officeart/2018/2/layout/IconCircleList"/>
    <dgm:cxn modelId="{06FFA7CA-ACC7-5F4F-A7ED-A414DC07F767}" type="presParOf" srcId="{ECC3FB54-104D-455E-8710-022618F38C28}" destId="{DDFBF6BA-F297-4B1C-8696-6093A686B57A}" srcOrd="2" destOrd="0" presId="urn:microsoft.com/office/officeart/2018/2/layout/IconCircleList"/>
    <dgm:cxn modelId="{ED34787A-0EC7-D148-934A-3CDB5224004C}" type="presParOf" srcId="{ECC3FB54-104D-455E-8710-022618F38C28}" destId="{76BE3D4B-5944-488E-AF3F-BAF3F747CA8C}" srcOrd="3" destOrd="0" presId="urn:microsoft.com/office/officeart/2018/2/layout/IconCircleList"/>
    <dgm:cxn modelId="{CD7559DA-62D5-7340-A9A1-39B14BD0C7B3}" type="presParOf" srcId="{465EA08E-402E-4C0A-91CE-6157E5F5C558}" destId="{48CB6622-517A-45B9-AC94-00C45D957032}" srcOrd="3" destOrd="0" presId="urn:microsoft.com/office/officeart/2018/2/layout/IconCircleList"/>
    <dgm:cxn modelId="{E055E85B-D2FF-9F4D-9AEF-A3E92333F111}" type="presParOf" srcId="{465EA08E-402E-4C0A-91CE-6157E5F5C558}" destId="{91C3ADBA-84C2-4DC8-84F1-215A79500082}" srcOrd="4" destOrd="0" presId="urn:microsoft.com/office/officeart/2018/2/layout/IconCircleList"/>
    <dgm:cxn modelId="{8C419501-64E3-8146-A5EA-8E52CE943402}" type="presParOf" srcId="{91C3ADBA-84C2-4DC8-84F1-215A79500082}" destId="{2614884C-261C-4BE3-AD3F-A760D0D36885}" srcOrd="0" destOrd="0" presId="urn:microsoft.com/office/officeart/2018/2/layout/IconCircleList"/>
    <dgm:cxn modelId="{788D1541-3863-A147-B6A5-4379E95BEAC1}" type="presParOf" srcId="{91C3ADBA-84C2-4DC8-84F1-215A79500082}" destId="{B9C7F644-714C-490A-92E5-B5271702473B}" srcOrd="1" destOrd="0" presId="urn:microsoft.com/office/officeart/2018/2/layout/IconCircleList"/>
    <dgm:cxn modelId="{428B8381-DF2A-CC45-AF68-C64302B2D235}" type="presParOf" srcId="{91C3ADBA-84C2-4DC8-84F1-215A79500082}" destId="{52BAE2D9-2A77-4A42-ACF2-D565E8DDDC79}" srcOrd="2" destOrd="0" presId="urn:microsoft.com/office/officeart/2018/2/layout/IconCircleList"/>
    <dgm:cxn modelId="{1DBC186E-6C14-5742-A58C-0EA2B8CA4982}" type="presParOf" srcId="{91C3ADBA-84C2-4DC8-84F1-215A79500082}" destId="{DBFB1E69-33BA-4224-9B9B-CD02BD53769E}" srcOrd="3" destOrd="0" presId="urn:microsoft.com/office/officeart/2018/2/layout/IconCircleList"/>
    <dgm:cxn modelId="{D6972129-FC99-0649-A576-1BAB31E6E921}" type="presParOf" srcId="{465EA08E-402E-4C0A-91CE-6157E5F5C558}" destId="{C64CCD77-2818-4593-86E1-E99C72D7A44F}" srcOrd="5" destOrd="0" presId="urn:microsoft.com/office/officeart/2018/2/layout/IconCircleList"/>
    <dgm:cxn modelId="{6BFE2B38-19A6-B54A-8079-702D9B2BFA0C}" type="presParOf" srcId="{465EA08E-402E-4C0A-91CE-6157E5F5C558}" destId="{17EEE07C-33AF-46AC-A821-CE56784F0A75}" srcOrd="6" destOrd="0" presId="urn:microsoft.com/office/officeart/2018/2/layout/IconCircleList"/>
    <dgm:cxn modelId="{E3962726-364B-804C-BAC5-7397ADA7B896}" type="presParOf" srcId="{17EEE07C-33AF-46AC-A821-CE56784F0A75}" destId="{47ADBFC5-6914-4939-81D1-6F2F752A31C9}" srcOrd="0" destOrd="0" presId="urn:microsoft.com/office/officeart/2018/2/layout/IconCircleList"/>
    <dgm:cxn modelId="{00B6439B-3D4D-5145-886D-289B4E93C8DE}" type="presParOf" srcId="{17EEE07C-33AF-46AC-A821-CE56784F0A75}" destId="{142840BD-4E95-46BE-9FFA-F28F4C9FEF42}" srcOrd="1" destOrd="0" presId="urn:microsoft.com/office/officeart/2018/2/layout/IconCircleList"/>
    <dgm:cxn modelId="{8B9613F6-2B89-9943-848F-5B9B2B4821D9}" type="presParOf" srcId="{17EEE07C-33AF-46AC-A821-CE56784F0A75}" destId="{E4065123-C17B-4224-8333-C8D6667F5AAF}" srcOrd="2" destOrd="0" presId="urn:microsoft.com/office/officeart/2018/2/layout/IconCircleList"/>
    <dgm:cxn modelId="{C48DE179-232E-754F-9B5F-F2788E06BD7D}" type="presParOf" srcId="{17EEE07C-33AF-46AC-A821-CE56784F0A75}" destId="{0EFA5D8A-83A7-4F18-909D-00301A62D2DD}" srcOrd="3" destOrd="0" presId="urn:microsoft.com/office/officeart/2018/2/layout/IconCircleList"/>
    <dgm:cxn modelId="{A9B64A51-6A51-8748-B7CA-AB06598D06F5}" type="presParOf" srcId="{465EA08E-402E-4C0A-91CE-6157E5F5C558}" destId="{45233BAE-501A-C140-93FA-0F713276A61C}" srcOrd="7" destOrd="0" presId="urn:microsoft.com/office/officeart/2018/2/layout/IconCircleList"/>
    <dgm:cxn modelId="{CCC26B1E-9B9C-B24E-81D1-D596F1C8D275}" type="presParOf" srcId="{465EA08E-402E-4C0A-91CE-6157E5F5C558}" destId="{7DBDB150-1B39-4418-9E6E-52C59E002F98}" srcOrd="8" destOrd="0" presId="urn:microsoft.com/office/officeart/2018/2/layout/IconCircleList"/>
    <dgm:cxn modelId="{D640EB1D-E2FD-D54F-805A-66339B19E861}" type="presParOf" srcId="{7DBDB150-1B39-4418-9E6E-52C59E002F98}" destId="{F6B3E7EE-271C-4DD3-9116-DE2B640162F4}" srcOrd="0" destOrd="0" presId="urn:microsoft.com/office/officeart/2018/2/layout/IconCircleList"/>
    <dgm:cxn modelId="{7F3FF894-2FC9-8A4F-8F3D-6FB705546F85}" type="presParOf" srcId="{7DBDB150-1B39-4418-9E6E-52C59E002F98}" destId="{A9B1458C-9FEF-4EFF-8DEB-917F3D824087}" srcOrd="1" destOrd="0" presId="urn:microsoft.com/office/officeart/2018/2/layout/IconCircleList"/>
    <dgm:cxn modelId="{A5E3E16A-4B74-9C45-890A-56D2C2420761}" type="presParOf" srcId="{7DBDB150-1B39-4418-9E6E-52C59E002F98}" destId="{8C90CC02-7D71-4D63-BF31-B5F755634371}" srcOrd="2" destOrd="0" presId="urn:microsoft.com/office/officeart/2018/2/layout/IconCircleList"/>
    <dgm:cxn modelId="{72D248E5-96D0-214F-AA91-C9574A87C445}" type="presParOf" srcId="{7DBDB150-1B39-4418-9E6E-52C59E002F98}" destId="{E29FC009-51C7-41B4-8172-9CEAA9674140}" srcOrd="3" destOrd="0" presId="urn:microsoft.com/office/officeart/2018/2/layout/IconCircleList"/>
    <dgm:cxn modelId="{4FB66F9D-4EA8-064B-8777-ECAA2E5C27B2}" type="presParOf" srcId="{465EA08E-402E-4C0A-91CE-6157E5F5C558}" destId="{8C25697F-9B3F-504C-BB03-B7254DE2EB3B}" srcOrd="9" destOrd="0" presId="urn:microsoft.com/office/officeart/2018/2/layout/IconCircleList"/>
    <dgm:cxn modelId="{1FBE2BA9-4477-2546-95EA-67A754CC4653}" type="presParOf" srcId="{465EA08E-402E-4C0A-91CE-6157E5F5C558}" destId="{364BD6E8-25FA-499E-9F5C-2CA068F2A030}" srcOrd="10" destOrd="0" presId="urn:microsoft.com/office/officeart/2018/2/layout/IconCircleList"/>
    <dgm:cxn modelId="{95D04418-F919-4649-B2BD-E569EA9C96D8}" type="presParOf" srcId="{364BD6E8-25FA-499E-9F5C-2CA068F2A030}" destId="{ED04575E-8588-4622-8057-F477B282F78F}" srcOrd="0" destOrd="0" presId="urn:microsoft.com/office/officeart/2018/2/layout/IconCircleList"/>
    <dgm:cxn modelId="{92EC060B-3373-A741-B0F2-D4E6D3CF8B57}" type="presParOf" srcId="{364BD6E8-25FA-499E-9F5C-2CA068F2A030}" destId="{F636D986-DFFC-44AF-B4DF-FAE418657A1F}" srcOrd="1" destOrd="0" presId="urn:microsoft.com/office/officeart/2018/2/layout/IconCircleList"/>
    <dgm:cxn modelId="{0A3C9145-8780-7941-ADE8-ED8D7FBCADA9}" type="presParOf" srcId="{364BD6E8-25FA-499E-9F5C-2CA068F2A030}" destId="{73299249-45F8-400F-846F-45E0DF148FF2}" srcOrd="2" destOrd="0" presId="urn:microsoft.com/office/officeart/2018/2/layout/IconCircleList"/>
    <dgm:cxn modelId="{79C9E31F-F5C1-8449-B3F7-818D2A108B7E}" type="presParOf" srcId="{364BD6E8-25FA-499E-9F5C-2CA068F2A030}" destId="{1DECD73A-00C9-44B1-A9B1-8746358D258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FC61B6-0F7A-4F9C-B11B-7F5D0747A8F7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E122820-57FC-4757-9225-DEE346573B3C}">
      <dgm:prSet/>
      <dgm:spPr/>
      <dgm:t>
        <a:bodyPr/>
        <a:lstStyle/>
        <a:p>
          <a:r>
            <a:rPr lang="en-US"/>
            <a:t>BASIC / C / Bash / Lua</a:t>
          </a:r>
        </a:p>
      </dgm:t>
    </dgm:pt>
    <dgm:pt modelId="{441083DD-D485-4187-A2CF-A5E0F17BA583}" type="parTrans" cxnId="{285FE6A8-DE4E-44B2-9C0A-3E31B46A6C72}">
      <dgm:prSet/>
      <dgm:spPr/>
      <dgm:t>
        <a:bodyPr/>
        <a:lstStyle/>
        <a:p>
          <a:endParaRPr lang="en-US"/>
        </a:p>
      </dgm:t>
    </dgm:pt>
    <dgm:pt modelId="{9BCF99C2-8F28-4A18-BE08-B237CBC5865A}" type="sibTrans" cxnId="{285FE6A8-DE4E-44B2-9C0A-3E31B46A6C72}">
      <dgm:prSet/>
      <dgm:spPr/>
      <dgm:t>
        <a:bodyPr/>
        <a:lstStyle/>
        <a:p>
          <a:endParaRPr lang="en-US"/>
        </a:p>
      </dgm:t>
    </dgm:pt>
    <dgm:pt modelId="{FA0EFCD0-895C-4000-B3C8-7A8C7FC027CC}">
      <dgm:prSet/>
      <dgm:spPr/>
      <dgm:t>
        <a:bodyPr/>
        <a:lstStyle/>
        <a:p>
          <a:r>
            <a:rPr lang="en-US"/>
            <a:t>Ordered statements</a:t>
          </a:r>
        </a:p>
      </dgm:t>
    </dgm:pt>
    <dgm:pt modelId="{62CBB6FD-0AF3-4358-8791-4F9367B5B5EC}" type="parTrans" cxnId="{ED719DB5-CF49-442E-B1AC-FCFE683041DA}">
      <dgm:prSet/>
      <dgm:spPr/>
      <dgm:t>
        <a:bodyPr/>
        <a:lstStyle/>
        <a:p>
          <a:endParaRPr lang="en-US"/>
        </a:p>
      </dgm:t>
    </dgm:pt>
    <dgm:pt modelId="{7B018DC0-A5FB-4953-8FEA-781AFA3D8CEB}" type="sibTrans" cxnId="{ED719DB5-CF49-442E-B1AC-FCFE683041DA}">
      <dgm:prSet/>
      <dgm:spPr/>
      <dgm:t>
        <a:bodyPr/>
        <a:lstStyle/>
        <a:p>
          <a:endParaRPr lang="en-US"/>
        </a:p>
      </dgm:t>
    </dgm:pt>
    <dgm:pt modelId="{8ACEB491-121C-4252-B923-81E4A9835BF8}">
      <dgm:prSet/>
      <dgm:spPr/>
      <dgm:t>
        <a:bodyPr/>
        <a:lstStyle/>
        <a:p>
          <a:r>
            <a:rPr lang="en-US"/>
            <a:t>Separate data and logic</a:t>
          </a:r>
        </a:p>
      </dgm:t>
    </dgm:pt>
    <dgm:pt modelId="{754C8440-BA55-4E7E-BABE-243EC5CB89CE}" type="parTrans" cxnId="{C7688793-1E4E-44EA-AA88-266CE669620A}">
      <dgm:prSet/>
      <dgm:spPr/>
      <dgm:t>
        <a:bodyPr/>
        <a:lstStyle/>
        <a:p>
          <a:endParaRPr lang="en-US"/>
        </a:p>
      </dgm:t>
    </dgm:pt>
    <dgm:pt modelId="{0B8DB399-3F24-4C7B-9AA6-496F0AA65CE5}" type="sibTrans" cxnId="{C7688793-1E4E-44EA-AA88-266CE669620A}">
      <dgm:prSet/>
      <dgm:spPr/>
      <dgm:t>
        <a:bodyPr/>
        <a:lstStyle/>
        <a:p>
          <a:endParaRPr lang="en-US"/>
        </a:p>
      </dgm:t>
    </dgm:pt>
    <dgm:pt modelId="{A409C517-EB58-4B61-BEFC-29B40D5E1A84}">
      <dgm:prSet/>
      <dgm:spPr/>
      <dgm:t>
        <a:bodyPr/>
        <a:lstStyle/>
        <a:p>
          <a:r>
            <a:rPr lang="en-US"/>
            <a:t>"Natural thought flow"</a:t>
          </a:r>
        </a:p>
      </dgm:t>
    </dgm:pt>
    <dgm:pt modelId="{A1990953-6234-46A2-AF93-B2D80F477131}" type="parTrans" cxnId="{FA7C85F7-E5B7-4860-9FC6-3DFD31528F70}">
      <dgm:prSet/>
      <dgm:spPr/>
      <dgm:t>
        <a:bodyPr/>
        <a:lstStyle/>
        <a:p>
          <a:endParaRPr lang="en-US"/>
        </a:p>
      </dgm:t>
    </dgm:pt>
    <dgm:pt modelId="{DE993061-2994-4EC5-99AD-C845A707317B}" type="sibTrans" cxnId="{FA7C85F7-E5B7-4860-9FC6-3DFD31528F70}">
      <dgm:prSet/>
      <dgm:spPr/>
      <dgm:t>
        <a:bodyPr/>
        <a:lstStyle/>
        <a:p>
          <a:endParaRPr lang="en-US"/>
        </a:p>
      </dgm:t>
    </dgm:pt>
    <dgm:pt modelId="{EA352C23-382F-4CB0-8029-E87237E04BF4}" type="pres">
      <dgm:prSet presAssocID="{EDFC61B6-0F7A-4F9C-B11B-7F5D0747A8F7}" presName="linear" presStyleCnt="0">
        <dgm:presLayoutVars>
          <dgm:animLvl val="lvl"/>
          <dgm:resizeHandles val="exact"/>
        </dgm:presLayoutVars>
      </dgm:prSet>
      <dgm:spPr/>
    </dgm:pt>
    <dgm:pt modelId="{DE8C8201-58B5-48B4-9F4D-E48E07696207}" type="pres">
      <dgm:prSet presAssocID="{7E122820-57FC-4757-9225-DEE346573B3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4EBB1DA-7CD4-4278-A920-E6682E852C1A}" type="pres">
      <dgm:prSet presAssocID="{9BCF99C2-8F28-4A18-BE08-B237CBC5865A}" presName="spacer" presStyleCnt="0"/>
      <dgm:spPr/>
    </dgm:pt>
    <dgm:pt modelId="{A10BE914-814F-4FDB-85E5-114A20E6E322}" type="pres">
      <dgm:prSet presAssocID="{FA0EFCD0-895C-4000-B3C8-7A8C7FC027C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DB351C1-8648-45C7-81E8-2C4F30A73AF1}" type="pres">
      <dgm:prSet presAssocID="{7B018DC0-A5FB-4953-8FEA-781AFA3D8CEB}" presName="spacer" presStyleCnt="0"/>
      <dgm:spPr/>
    </dgm:pt>
    <dgm:pt modelId="{2E26FAD6-44E5-4183-A7D9-96A4C022D572}" type="pres">
      <dgm:prSet presAssocID="{8ACEB491-121C-4252-B923-81E4A9835BF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891E12F-F01B-46D6-890E-7BBD584946B1}" type="pres">
      <dgm:prSet presAssocID="{0B8DB399-3F24-4C7B-9AA6-496F0AA65CE5}" presName="spacer" presStyleCnt="0"/>
      <dgm:spPr/>
    </dgm:pt>
    <dgm:pt modelId="{F882687D-3905-44AC-9841-317E068A068A}" type="pres">
      <dgm:prSet presAssocID="{A409C517-EB58-4B61-BEFC-29B40D5E1A8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C59E625-05D8-40F4-BBAC-9344DFEC10CB}" type="presOf" srcId="{A409C517-EB58-4B61-BEFC-29B40D5E1A84}" destId="{F882687D-3905-44AC-9841-317E068A068A}" srcOrd="0" destOrd="0" presId="urn:microsoft.com/office/officeart/2005/8/layout/vList2"/>
    <dgm:cxn modelId="{FF40F047-0FF0-46B7-8B65-2067640077FB}" type="presOf" srcId="{FA0EFCD0-895C-4000-B3C8-7A8C7FC027CC}" destId="{A10BE914-814F-4FDB-85E5-114A20E6E322}" srcOrd="0" destOrd="0" presId="urn:microsoft.com/office/officeart/2005/8/layout/vList2"/>
    <dgm:cxn modelId="{B7B5D486-A536-4C6A-8053-628ACDADA2CF}" type="presOf" srcId="{EDFC61B6-0F7A-4F9C-B11B-7F5D0747A8F7}" destId="{EA352C23-382F-4CB0-8029-E87237E04BF4}" srcOrd="0" destOrd="0" presId="urn:microsoft.com/office/officeart/2005/8/layout/vList2"/>
    <dgm:cxn modelId="{C7688793-1E4E-44EA-AA88-266CE669620A}" srcId="{EDFC61B6-0F7A-4F9C-B11B-7F5D0747A8F7}" destId="{8ACEB491-121C-4252-B923-81E4A9835BF8}" srcOrd="2" destOrd="0" parTransId="{754C8440-BA55-4E7E-BABE-243EC5CB89CE}" sibTransId="{0B8DB399-3F24-4C7B-9AA6-496F0AA65CE5}"/>
    <dgm:cxn modelId="{894CE998-0E20-4829-8A0A-40B0300FF530}" type="presOf" srcId="{7E122820-57FC-4757-9225-DEE346573B3C}" destId="{DE8C8201-58B5-48B4-9F4D-E48E07696207}" srcOrd="0" destOrd="0" presId="urn:microsoft.com/office/officeart/2005/8/layout/vList2"/>
    <dgm:cxn modelId="{285FE6A8-DE4E-44B2-9C0A-3E31B46A6C72}" srcId="{EDFC61B6-0F7A-4F9C-B11B-7F5D0747A8F7}" destId="{7E122820-57FC-4757-9225-DEE346573B3C}" srcOrd="0" destOrd="0" parTransId="{441083DD-D485-4187-A2CF-A5E0F17BA583}" sibTransId="{9BCF99C2-8F28-4A18-BE08-B237CBC5865A}"/>
    <dgm:cxn modelId="{ED719DB5-CF49-442E-B1AC-FCFE683041DA}" srcId="{EDFC61B6-0F7A-4F9C-B11B-7F5D0747A8F7}" destId="{FA0EFCD0-895C-4000-B3C8-7A8C7FC027CC}" srcOrd="1" destOrd="0" parTransId="{62CBB6FD-0AF3-4358-8791-4F9367B5B5EC}" sibTransId="{7B018DC0-A5FB-4953-8FEA-781AFA3D8CEB}"/>
    <dgm:cxn modelId="{A94813D9-9B20-47ED-A7DB-5D19CF8D885F}" type="presOf" srcId="{8ACEB491-121C-4252-B923-81E4A9835BF8}" destId="{2E26FAD6-44E5-4183-A7D9-96A4C022D572}" srcOrd="0" destOrd="0" presId="urn:microsoft.com/office/officeart/2005/8/layout/vList2"/>
    <dgm:cxn modelId="{FA7C85F7-E5B7-4860-9FC6-3DFD31528F70}" srcId="{EDFC61B6-0F7A-4F9C-B11B-7F5D0747A8F7}" destId="{A409C517-EB58-4B61-BEFC-29B40D5E1A84}" srcOrd="3" destOrd="0" parTransId="{A1990953-6234-46A2-AF93-B2D80F477131}" sibTransId="{DE993061-2994-4EC5-99AD-C845A707317B}"/>
    <dgm:cxn modelId="{6BD8EACD-71BD-4C8C-B796-5DF3B3DF7363}" type="presParOf" srcId="{EA352C23-382F-4CB0-8029-E87237E04BF4}" destId="{DE8C8201-58B5-48B4-9F4D-E48E07696207}" srcOrd="0" destOrd="0" presId="urn:microsoft.com/office/officeart/2005/8/layout/vList2"/>
    <dgm:cxn modelId="{FCFDB9AC-AA24-4932-B4D5-7FBCE95CB0A7}" type="presParOf" srcId="{EA352C23-382F-4CB0-8029-E87237E04BF4}" destId="{34EBB1DA-7CD4-4278-A920-E6682E852C1A}" srcOrd="1" destOrd="0" presId="urn:microsoft.com/office/officeart/2005/8/layout/vList2"/>
    <dgm:cxn modelId="{70A221FD-EEBE-49A0-BB68-67928D08FFAA}" type="presParOf" srcId="{EA352C23-382F-4CB0-8029-E87237E04BF4}" destId="{A10BE914-814F-4FDB-85E5-114A20E6E322}" srcOrd="2" destOrd="0" presId="urn:microsoft.com/office/officeart/2005/8/layout/vList2"/>
    <dgm:cxn modelId="{F7A7B667-793C-4E32-8083-244705772B8F}" type="presParOf" srcId="{EA352C23-382F-4CB0-8029-E87237E04BF4}" destId="{DDB351C1-8648-45C7-81E8-2C4F30A73AF1}" srcOrd="3" destOrd="0" presId="urn:microsoft.com/office/officeart/2005/8/layout/vList2"/>
    <dgm:cxn modelId="{DBA8FB4F-0A3B-47A1-AA45-83E63BCEF090}" type="presParOf" srcId="{EA352C23-382F-4CB0-8029-E87237E04BF4}" destId="{2E26FAD6-44E5-4183-A7D9-96A4C022D572}" srcOrd="4" destOrd="0" presId="urn:microsoft.com/office/officeart/2005/8/layout/vList2"/>
    <dgm:cxn modelId="{3B7CFB7F-D75E-4659-A30B-7D78349AAB9F}" type="presParOf" srcId="{EA352C23-382F-4CB0-8029-E87237E04BF4}" destId="{6891E12F-F01B-46D6-890E-7BBD584946B1}" srcOrd="5" destOrd="0" presId="urn:microsoft.com/office/officeart/2005/8/layout/vList2"/>
    <dgm:cxn modelId="{0DDCB5E9-CEB1-475A-B8B7-BE33F4BFB987}" type="presParOf" srcId="{EA352C23-382F-4CB0-8029-E87237E04BF4}" destId="{F882687D-3905-44AC-9841-317E068A068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18C96A-0656-47F6-86D0-1A8E2B8A0D68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A64E6054-DC40-451D-BC6C-80D646D4C95F}">
      <dgm:prSet/>
      <dgm:spPr/>
      <dgm:t>
        <a:bodyPr/>
        <a:lstStyle/>
        <a:p>
          <a:r>
            <a:rPr lang="en-US"/>
            <a:t>C++ / Java / C#</a:t>
          </a:r>
        </a:p>
      </dgm:t>
    </dgm:pt>
    <dgm:pt modelId="{98CA554C-BC50-449B-97D4-50270C87E6A8}" type="parTrans" cxnId="{1F2495BA-E5B7-4366-A030-C8CBAD4544F7}">
      <dgm:prSet/>
      <dgm:spPr/>
      <dgm:t>
        <a:bodyPr/>
        <a:lstStyle/>
        <a:p>
          <a:endParaRPr lang="en-US"/>
        </a:p>
      </dgm:t>
    </dgm:pt>
    <dgm:pt modelId="{B6B5CFD1-3B4D-46A6-8121-9318DA470889}" type="sibTrans" cxnId="{1F2495BA-E5B7-4366-A030-C8CBAD4544F7}">
      <dgm:prSet/>
      <dgm:spPr/>
      <dgm:t>
        <a:bodyPr/>
        <a:lstStyle/>
        <a:p>
          <a:endParaRPr lang="en-US"/>
        </a:p>
      </dgm:t>
    </dgm:pt>
    <dgm:pt modelId="{2881FA64-9333-457F-B864-3B9B868F7EC4}">
      <dgm:prSet/>
      <dgm:spPr/>
      <dgm:t>
        <a:bodyPr/>
        <a:lstStyle/>
        <a:p>
          <a:r>
            <a:rPr lang="en-US"/>
            <a:t>Mutating object state</a:t>
          </a:r>
        </a:p>
      </dgm:t>
    </dgm:pt>
    <dgm:pt modelId="{6E200EC7-E84A-41D4-923C-6680DC6660B0}" type="parTrans" cxnId="{F0880803-5012-4645-9C37-801B88325BB2}">
      <dgm:prSet/>
      <dgm:spPr/>
      <dgm:t>
        <a:bodyPr/>
        <a:lstStyle/>
        <a:p>
          <a:endParaRPr lang="en-US"/>
        </a:p>
      </dgm:t>
    </dgm:pt>
    <dgm:pt modelId="{1207A4F5-C561-4244-A687-9FEF302BFC2B}" type="sibTrans" cxnId="{F0880803-5012-4645-9C37-801B88325BB2}">
      <dgm:prSet/>
      <dgm:spPr/>
      <dgm:t>
        <a:bodyPr/>
        <a:lstStyle/>
        <a:p>
          <a:endParaRPr lang="en-US"/>
        </a:p>
      </dgm:t>
    </dgm:pt>
    <dgm:pt modelId="{22535C36-9556-42E8-A0DE-016EA1DA87C8}">
      <dgm:prSet/>
      <dgm:spPr/>
      <dgm:t>
        <a:bodyPr/>
        <a:lstStyle/>
        <a:p>
          <a:r>
            <a:rPr lang="en-US"/>
            <a:t>Combine data and logic</a:t>
          </a:r>
        </a:p>
      </dgm:t>
    </dgm:pt>
    <dgm:pt modelId="{451E40E0-35C7-4D26-83D0-3256FFE8DE98}" type="parTrans" cxnId="{D89368D0-4BE1-43C5-9F31-B788A10E3C97}">
      <dgm:prSet/>
      <dgm:spPr/>
      <dgm:t>
        <a:bodyPr/>
        <a:lstStyle/>
        <a:p>
          <a:endParaRPr lang="en-US"/>
        </a:p>
      </dgm:t>
    </dgm:pt>
    <dgm:pt modelId="{E62B5C07-8436-4CF7-A3A9-E20704D6A4F6}" type="sibTrans" cxnId="{D89368D0-4BE1-43C5-9F31-B788A10E3C97}">
      <dgm:prSet/>
      <dgm:spPr/>
      <dgm:t>
        <a:bodyPr/>
        <a:lstStyle/>
        <a:p>
          <a:endParaRPr lang="en-US"/>
        </a:p>
      </dgm:t>
    </dgm:pt>
    <dgm:pt modelId="{AEFC0052-159E-4CB2-92B0-578408293807}">
      <dgm:prSet/>
      <dgm:spPr/>
      <dgm:t>
        <a:bodyPr/>
        <a:lstStyle/>
        <a:p>
          <a:r>
            <a:rPr lang="en-US"/>
            <a:t>Polymorphism / Inheritence</a:t>
          </a:r>
        </a:p>
      </dgm:t>
    </dgm:pt>
    <dgm:pt modelId="{5B2E4E86-CE12-4A12-85C4-E258CC9051C7}" type="parTrans" cxnId="{90FD4652-1641-401E-AE46-8C275D921F24}">
      <dgm:prSet/>
      <dgm:spPr/>
      <dgm:t>
        <a:bodyPr/>
        <a:lstStyle/>
        <a:p>
          <a:endParaRPr lang="en-US"/>
        </a:p>
      </dgm:t>
    </dgm:pt>
    <dgm:pt modelId="{71B68E67-19D0-4440-A9DB-71C94BC5269C}" type="sibTrans" cxnId="{90FD4652-1641-401E-AE46-8C275D921F24}">
      <dgm:prSet/>
      <dgm:spPr/>
      <dgm:t>
        <a:bodyPr/>
        <a:lstStyle/>
        <a:p>
          <a:endParaRPr lang="en-US"/>
        </a:p>
      </dgm:t>
    </dgm:pt>
    <dgm:pt modelId="{86C2EF81-3766-4A3B-BFDC-C47E731F49CF}">
      <dgm:prSet/>
      <dgm:spPr/>
      <dgm:t>
        <a:bodyPr/>
        <a:lstStyle/>
        <a:p>
          <a:r>
            <a:rPr lang="en-US"/>
            <a:t>"Natural object abstraction"</a:t>
          </a:r>
        </a:p>
      </dgm:t>
    </dgm:pt>
    <dgm:pt modelId="{BE78069C-27EC-4A01-B6F8-BC304FFEFD4F}" type="parTrans" cxnId="{9B533EBB-9B78-4448-9026-5CF21F2A8B88}">
      <dgm:prSet/>
      <dgm:spPr/>
      <dgm:t>
        <a:bodyPr/>
        <a:lstStyle/>
        <a:p>
          <a:endParaRPr lang="en-US"/>
        </a:p>
      </dgm:t>
    </dgm:pt>
    <dgm:pt modelId="{D953B3B1-3E59-4114-8C4C-21B607794E6A}" type="sibTrans" cxnId="{9B533EBB-9B78-4448-9026-5CF21F2A8B88}">
      <dgm:prSet/>
      <dgm:spPr/>
      <dgm:t>
        <a:bodyPr/>
        <a:lstStyle/>
        <a:p>
          <a:endParaRPr lang="en-US"/>
        </a:p>
      </dgm:t>
    </dgm:pt>
    <dgm:pt modelId="{67E5D1B3-7B34-4637-ADA4-AFEFA60619DD}" type="pres">
      <dgm:prSet presAssocID="{9818C96A-0656-47F6-86D0-1A8E2B8A0D68}" presName="linear" presStyleCnt="0">
        <dgm:presLayoutVars>
          <dgm:animLvl val="lvl"/>
          <dgm:resizeHandles val="exact"/>
        </dgm:presLayoutVars>
      </dgm:prSet>
      <dgm:spPr/>
    </dgm:pt>
    <dgm:pt modelId="{C80FCF2F-9AB2-4F6B-8021-AB617AA43941}" type="pres">
      <dgm:prSet presAssocID="{A64E6054-DC40-451D-BC6C-80D646D4C95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4DAECF1-869A-452F-9132-10734E1B789A}" type="pres">
      <dgm:prSet presAssocID="{B6B5CFD1-3B4D-46A6-8121-9318DA470889}" presName="spacer" presStyleCnt="0"/>
      <dgm:spPr/>
    </dgm:pt>
    <dgm:pt modelId="{3C4EF6A7-1192-4F01-9D8F-B8FFDED8F9BE}" type="pres">
      <dgm:prSet presAssocID="{2881FA64-9333-457F-B864-3B9B868F7EC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0767A95-9A2D-4C52-A075-0720B3727C99}" type="pres">
      <dgm:prSet presAssocID="{1207A4F5-C561-4244-A687-9FEF302BFC2B}" presName="spacer" presStyleCnt="0"/>
      <dgm:spPr/>
    </dgm:pt>
    <dgm:pt modelId="{D4D7D60B-BD6E-41DC-9DDD-631AB5DBD54B}" type="pres">
      <dgm:prSet presAssocID="{22535C36-9556-42E8-A0DE-016EA1DA87C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D476DA7-7E37-477C-B70B-733A4D63DA48}" type="pres">
      <dgm:prSet presAssocID="{E62B5C07-8436-4CF7-A3A9-E20704D6A4F6}" presName="spacer" presStyleCnt="0"/>
      <dgm:spPr/>
    </dgm:pt>
    <dgm:pt modelId="{D726C12C-B799-4119-B1B0-D32315CE36B6}" type="pres">
      <dgm:prSet presAssocID="{AEFC0052-159E-4CB2-92B0-57840829380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F258F91-DDCB-467B-BEB2-8C7B8F6CA738}" type="pres">
      <dgm:prSet presAssocID="{71B68E67-19D0-4440-A9DB-71C94BC5269C}" presName="spacer" presStyleCnt="0"/>
      <dgm:spPr/>
    </dgm:pt>
    <dgm:pt modelId="{4CDE24BB-6783-4574-9257-08E88B9E0684}" type="pres">
      <dgm:prSet presAssocID="{86C2EF81-3766-4A3B-BFDC-C47E731F49C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0880803-5012-4645-9C37-801B88325BB2}" srcId="{9818C96A-0656-47F6-86D0-1A8E2B8A0D68}" destId="{2881FA64-9333-457F-B864-3B9B868F7EC4}" srcOrd="1" destOrd="0" parTransId="{6E200EC7-E84A-41D4-923C-6680DC6660B0}" sibTransId="{1207A4F5-C561-4244-A687-9FEF302BFC2B}"/>
    <dgm:cxn modelId="{4BBB9714-1715-4DE5-A4B1-C81C48648832}" type="presOf" srcId="{2881FA64-9333-457F-B864-3B9B868F7EC4}" destId="{3C4EF6A7-1192-4F01-9D8F-B8FFDED8F9BE}" srcOrd="0" destOrd="0" presId="urn:microsoft.com/office/officeart/2005/8/layout/vList2"/>
    <dgm:cxn modelId="{C531C238-6BC1-4929-9EB0-769212C723C8}" type="presOf" srcId="{22535C36-9556-42E8-A0DE-016EA1DA87C8}" destId="{D4D7D60B-BD6E-41DC-9DDD-631AB5DBD54B}" srcOrd="0" destOrd="0" presId="urn:microsoft.com/office/officeart/2005/8/layout/vList2"/>
    <dgm:cxn modelId="{EC359650-EAFD-4576-94B9-F29FDD2981D4}" type="presOf" srcId="{AEFC0052-159E-4CB2-92B0-578408293807}" destId="{D726C12C-B799-4119-B1B0-D32315CE36B6}" srcOrd="0" destOrd="0" presId="urn:microsoft.com/office/officeart/2005/8/layout/vList2"/>
    <dgm:cxn modelId="{90FD4652-1641-401E-AE46-8C275D921F24}" srcId="{9818C96A-0656-47F6-86D0-1A8E2B8A0D68}" destId="{AEFC0052-159E-4CB2-92B0-578408293807}" srcOrd="3" destOrd="0" parTransId="{5B2E4E86-CE12-4A12-85C4-E258CC9051C7}" sibTransId="{71B68E67-19D0-4440-A9DB-71C94BC5269C}"/>
    <dgm:cxn modelId="{52B3D966-F81B-4A42-9547-42235264BB98}" type="presOf" srcId="{9818C96A-0656-47F6-86D0-1A8E2B8A0D68}" destId="{67E5D1B3-7B34-4637-ADA4-AFEFA60619DD}" srcOrd="0" destOrd="0" presId="urn:microsoft.com/office/officeart/2005/8/layout/vList2"/>
    <dgm:cxn modelId="{3081496C-A3D9-4C4E-858D-F1E1F35234A4}" type="presOf" srcId="{86C2EF81-3766-4A3B-BFDC-C47E731F49CF}" destId="{4CDE24BB-6783-4574-9257-08E88B9E0684}" srcOrd="0" destOrd="0" presId="urn:microsoft.com/office/officeart/2005/8/layout/vList2"/>
    <dgm:cxn modelId="{93C35E93-6A2F-40A6-8CEC-820EBDC2C7D9}" type="presOf" srcId="{A64E6054-DC40-451D-BC6C-80D646D4C95F}" destId="{C80FCF2F-9AB2-4F6B-8021-AB617AA43941}" srcOrd="0" destOrd="0" presId="urn:microsoft.com/office/officeart/2005/8/layout/vList2"/>
    <dgm:cxn modelId="{1F2495BA-E5B7-4366-A030-C8CBAD4544F7}" srcId="{9818C96A-0656-47F6-86D0-1A8E2B8A0D68}" destId="{A64E6054-DC40-451D-BC6C-80D646D4C95F}" srcOrd="0" destOrd="0" parTransId="{98CA554C-BC50-449B-97D4-50270C87E6A8}" sibTransId="{B6B5CFD1-3B4D-46A6-8121-9318DA470889}"/>
    <dgm:cxn modelId="{9B533EBB-9B78-4448-9026-5CF21F2A8B88}" srcId="{9818C96A-0656-47F6-86D0-1A8E2B8A0D68}" destId="{86C2EF81-3766-4A3B-BFDC-C47E731F49CF}" srcOrd="4" destOrd="0" parTransId="{BE78069C-27EC-4A01-B6F8-BC304FFEFD4F}" sibTransId="{D953B3B1-3E59-4114-8C4C-21B607794E6A}"/>
    <dgm:cxn modelId="{D89368D0-4BE1-43C5-9F31-B788A10E3C97}" srcId="{9818C96A-0656-47F6-86D0-1A8E2B8A0D68}" destId="{22535C36-9556-42E8-A0DE-016EA1DA87C8}" srcOrd="2" destOrd="0" parTransId="{451E40E0-35C7-4D26-83D0-3256FFE8DE98}" sibTransId="{E62B5C07-8436-4CF7-A3A9-E20704D6A4F6}"/>
    <dgm:cxn modelId="{738D73B8-A9CA-46F7-AF9A-87369B524421}" type="presParOf" srcId="{67E5D1B3-7B34-4637-ADA4-AFEFA60619DD}" destId="{C80FCF2F-9AB2-4F6B-8021-AB617AA43941}" srcOrd="0" destOrd="0" presId="urn:microsoft.com/office/officeart/2005/8/layout/vList2"/>
    <dgm:cxn modelId="{60B58EAE-5ACA-430F-98F3-92A3E21AD099}" type="presParOf" srcId="{67E5D1B3-7B34-4637-ADA4-AFEFA60619DD}" destId="{E4DAECF1-869A-452F-9132-10734E1B789A}" srcOrd="1" destOrd="0" presId="urn:microsoft.com/office/officeart/2005/8/layout/vList2"/>
    <dgm:cxn modelId="{42A37665-6DDD-4112-9B17-7F2B0EF48EBD}" type="presParOf" srcId="{67E5D1B3-7B34-4637-ADA4-AFEFA60619DD}" destId="{3C4EF6A7-1192-4F01-9D8F-B8FFDED8F9BE}" srcOrd="2" destOrd="0" presId="urn:microsoft.com/office/officeart/2005/8/layout/vList2"/>
    <dgm:cxn modelId="{A11E0765-CA90-4077-82F2-99FDAE729803}" type="presParOf" srcId="{67E5D1B3-7B34-4637-ADA4-AFEFA60619DD}" destId="{A0767A95-9A2D-4C52-A075-0720B3727C99}" srcOrd="3" destOrd="0" presId="urn:microsoft.com/office/officeart/2005/8/layout/vList2"/>
    <dgm:cxn modelId="{94344919-37F7-4B12-ADD0-5F8778EBBD9C}" type="presParOf" srcId="{67E5D1B3-7B34-4637-ADA4-AFEFA60619DD}" destId="{D4D7D60B-BD6E-41DC-9DDD-631AB5DBD54B}" srcOrd="4" destOrd="0" presId="urn:microsoft.com/office/officeart/2005/8/layout/vList2"/>
    <dgm:cxn modelId="{C4D9A30A-3624-472D-AB52-7D4DFF038A5C}" type="presParOf" srcId="{67E5D1B3-7B34-4637-ADA4-AFEFA60619DD}" destId="{3D476DA7-7E37-477C-B70B-733A4D63DA48}" srcOrd="5" destOrd="0" presId="urn:microsoft.com/office/officeart/2005/8/layout/vList2"/>
    <dgm:cxn modelId="{F5E0CE04-C4D6-4389-9237-BACDAB6DB707}" type="presParOf" srcId="{67E5D1B3-7B34-4637-ADA4-AFEFA60619DD}" destId="{D726C12C-B799-4119-B1B0-D32315CE36B6}" srcOrd="6" destOrd="0" presId="urn:microsoft.com/office/officeart/2005/8/layout/vList2"/>
    <dgm:cxn modelId="{F654C975-5A87-4BF8-B620-21954FA6FCA1}" type="presParOf" srcId="{67E5D1B3-7B34-4637-ADA4-AFEFA60619DD}" destId="{DF258F91-DDCB-467B-BEB2-8C7B8F6CA738}" srcOrd="7" destOrd="0" presId="urn:microsoft.com/office/officeart/2005/8/layout/vList2"/>
    <dgm:cxn modelId="{07CEB9A4-A620-4F35-943D-FF6E695C0CCF}" type="presParOf" srcId="{67E5D1B3-7B34-4637-ADA4-AFEFA60619DD}" destId="{4CDE24BB-6783-4574-9257-08E88B9E068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945471-D26C-4594-9267-90B5761A24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24ACCFA-85BA-49F5-8F27-39735FD6FE43}">
      <dgm:prSet/>
      <dgm:spPr/>
      <dgm:t>
        <a:bodyPr/>
        <a:lstStyle/>
        <a:p>
          <a:r>
            <a:rPr lang="en-US"/>
            <a:t>Common LISP / Haskell / Erlang</a:t>
          </a:r>
        </a:p>
      </dgm:t>
    </dgm:pt>
    <dgm:pt modelId="{40E0CAD2-B44F-4596-9CEA-BECFA0C00607}" type="parTrans" cxnId="{FB302275-6CC7-48B9-A02D-3BA93AFA3F65}">
      <dgm:prSet/>
      <dgm:spPr/>
      <dgm:t>
        <a:bodyPr/>
        <a:lstStyle/>
        <a:p>
          <a:endParaRPr lang="en-US"/>
        </a:p>
      </dgm:t>
    </dgm:pt>
    <dgm:pt modelId="{487450F2-538B-409C-AD21-C2D6BFB6D9F9}" type="sibTrans" cxnId="{FB302275-6CC7-48B9-A02D-3BA93AFA3F65}">
      <dgm:prSet/>
      <dgm:spPr/>
      <dgm:t>
        <a:bodyPr/>
        <a:lstStyle/>
        <a:p>
          <a:endParaRPr lang="en-US"/>
        </a:p>
      </dgm:t>
    </dgm:pt>
    <dgm:pt modelId="{900C9D13-A6A0-4CA9-8B95-F698EB335DA2}">
      <dgm:prSet/>
      <dgm:spPr/>
      <dgm:t>
        <a:bodyPr/>
        <a:lstStyle/>
        <a:p>
          <a:r>
            <a:rPr lang="en-US"/>
            <a:t>Functional separation</a:t>
          </a:r>
        </a:p>
      </dgm:t>
    </dgm:pt>
    <dgm:pt modelId="{3D2FEF45-2ACB-4334-98B7-2EB43655B76B}" type="parTrans" cxnId="{701537AC-8EB4-40F9-A0E2-9B7577F034D9}">
      <dgm:prSet/>
      <dgm:spPr/>
      <dgm:t>
        <a:bodyPr/>
        <a:lstStyle/>
        <a:p>
          <a:endParaRPr lang="en-US"/>
        </a:p>
      </dgm:t>
    </dgm:pt>
    <dgm:pt modelId="{92F08BCB-D0D9-4BC3-93F0-BDD892F9FBC3}" type="sibTrans" cxnId="{701537AC-8EB4-40F9-A0E2-9B7577F034D9}">
      <dgm:prSet/>
      <dgm:spPr/>
      <dgm:t>
        <a:bodyPr/>
        <a:lstStyle/>
        <a:p>
          <a:endParaRPr lang="en-US"/>
        </a:p>
      </dgm:t>
    </dgm:pt>
    <dgm:pt modelId="{16233A25-9FB3-4BAF-9491-54E91101F58E}">
      <dgm:prSet/>
      <dgm:spPr/>
      <dgm:t>
        <a:bodyPr/>
        <a:lstStyle/>
        <a:p>
          <a:r>
            <a:rPr lang="en-US"/>
            <a:t>Separate data and logic</a:t>
          </a:r>
        </a:p>
      </dgm:t>
    </dgm:pt>
    <dgm:pt modelId="{4AAFCE06-9FEB-47A6-A1F7-894157BE1609}" type="parTrans" cxnId="{4654B6A9-0604-42F7-A8D3-896723C8DBC7}">
      <dgm:prSet/>
      <dgm:spPr/>
      <dgm:t>
        <a:bodyPr/>
        <a:lstStyle/>
        <a:p>
          <a:endParaRPr lang="en-US"/>
        </a:p>
      </dgm:t>
    </dgm:pt>
    <dgm:pt modelId="{8A81A5CD-7ECE-42CC-A91E-B6BCB122E3BA}" type="sibTrans" cxnId="{4654B6A9-0604-42F7-A8D3-896723C8DBC7}">
      <dgm:prSet/>
      <dgm:spPr/>
      <dgm:t>
        <a:bodyPr/>
        <a:lstStyle/>
        <a:p>
          <a:endParaRPr lang="en-US"/>
        </a:p>
      </dgm:t>
    </dgm:pt>
    <dgm:pt modelId="{C148B06C-4A55-41B8-8722-A92846D620B4}">
      <dgm:prSet/>
      <dgm:spPr/>
      <dgm:t>
        <a:bodyPr/>
        <a:lstStyle/>
        <a:p>
          <a:r>
            <a:rPr lang="en-US"/>
            <a:t>"Natural behaviour abstraction"</a:t>
          </a:r>
        </a:p>
      </dgm:t>
    </dgm:pt>
    <dgm:pt modelId="{84E721F5-6F82-4BB3-A436-9991EC257A87}" type="parTrans" cxnId="{16DA7C28-0093-4A88-B6F6-65F12F7B084E}">
      <dgm:prSet/>
      <dgm:spPr/>
      <dgm:t>
        <a:bodyPr/>
        <a:lstStyle/>
        <a:p>
          <a:endParaRPr lang="en-US"/>
        </a:p>
      </dgm:t>
    </dgm:pt>
    <dgm:pt modelId="{17F666DF-894B-4B3D-8697-5495BAB97F48}" type="sibTrans" cxnId="{16DA7C28-0093-4A88-B6F6-65F12F7B084E}">
      <dgm:prSet/>
      <dgm:spPr/>
      <dgm:t>
        <a:bodyPr/>
        <a:lstStyle/>
        <a:p>
          <a:endParaRPr lang="en-US"/>
        </a:p>
      </dgm:t>
    </dgm:pt>
    <dgm:pt modelId="{826DFCFD-8E45-40BD-A060-A68E405A1DD3}" type="pres">
      <dgm:prSet presAssocID="{7F945471-D26C-4594-9267-90B5761A2471}" presName="linear" presStyleCnt="0">
        <dgm:presLayoutVars>
          <dgm:animLvl val="lvl"/>
          <dgm:resizeHandles val="exact"/>
        </dgm:presLayoutVars>
      </dgm:prSet>
      <dgm:spPr/>
    </dgm:pt>
    <dgm:pt modelId="{9D86F403-9E5F-471E-8ED7-425ED0EE6B41}" type="pres">
      <dgm:prSet presAssocID="{C24ACCFA-85BA-49F5-8F27-39735FD6FE4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E05079E-5895-47EA-86D1-568E5A094E16}" type="pres">
      <dgm:prSet presAssocID="{487450F2-538B-409C-AD21-C2D6BFB6D9F9}" presName="spacer" presStyleCnt="0"/>
      <dgm:spPr/>
    </dgm:pt>
    <dgm:pt modelId="{0CAB94EB-D9BE-464D-B174-D85B7326D750}" type="pres">
      <dgm:prSet presAssocID="{900C9D13-A6A0-4CA9-8B95-F698EB335DA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C7A2F50-C23B-48B9-8733-7AC24ABD08EA}" type="pres">
      <dgm:prSet presAssocID="{92F08BCB-D0D9-4BC3-93F0-BDD892F9FBC3}" presName="spacer" presStyleCnt="0"/>
      <dgm:spPr/>
    </dgm:pt>
    <dgm:pt modelId="{FD0E9561-0AF1-45BB-A933-55F51EF98D03}" type="pres">
      <dgm:prSet presAssocID="{16233A25-9FB3-4BAF-9491-54E91101F58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DA19C22-20BA-4D38-BE08-6FC5D1B032BB}" type="pres">
      <dgm:prSet presAssocID="{8A81A5CD-7ECE-42CC-A91E-B6BCB122E3BA}" presName="spacer" presStyleCnt="0"/>
      <dgm:spPr/>
    </dgm:pt>
    <dgm:pt modelId="{C72024DC-7054-4FD6-83BA-A720EA6D92B8}" type="pres">
      <dgm:prSet presAssocID="{C148B06C-4A55-41B8-8722-A92846D620B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BBB0208-1B89-43CD-96D7-6E3457504EDA}" type="presOf" srcId="{7F945471-D26C-4594-9267-90B5761A2471}" destId="{826DFCFD-8E45-40BD-A060-A68E405A1DD3}" srcOrd="0" destOrd="0" presId="urn:microsoft.com/office/officeart/2005/8/layout/vList2"/>
    <dgm:cxn modelId="{16DA7C28-0093-4A88-B6F6-65F12F7B084E}" srcId="{7F945471-D26C-4594-9267-90B5761A2471}" destId="{C148B06C-4A55-41B8-8722-A92846D620B4}" srcOrd="3" destOrd="0" parTransId="{84E721F5-6F82-4BB3-A436-9991EC257A87}" sibTransId="{17F666DF-894B-4B3D-8697-5495BAB97F48}"/>
    <dgm:cxn modelId="{F5C4203B-F233-4DD4-9902-DE8AA9C25916}" type="presOf" srcId="{C24ACCFA-85BA-49F5-8F27-39735FD6FE43}" destId="{9D86F403-9E5F-471E-8ED7-425ED0EE6B41}" srcOrd="0" destOrd="0" presId="urn:microsoft.com/office/officeart/2005/8/layout/vList2"/>
    <dgm:cxn modelId="{FB302275-6CC7-48B9-A02D-3BA93AFA3F65}" srcId="{7F945471-D26C-4594-9267-90B5761A2471}" destId="{C24ACCFA-85BA-49F5-8F27-39735FD6FE43}" srcOrd="0" destOrd="0" parTransId="{40E0CAD2-B44F-4596-9CEA-BECFA0C00607}" sibTransId="{487450F2-538B-409C-AD21-C2D6BFB6D9F9}"/>
    <dgm:cxn modelId="{F9EE1E78-192F-48E3-B749-3A55437DC868}" type="presOf" srcId="{C148B06C-4A55-41B8-8722-A92846D620B4}" destId="{C72024DC-7054-4FD6-83BA-A720EA6D92B8}" srcOrd="0" destOrd="0" presId="urn:microsoft.com/office/officeart/2005/8/layout/vList2"/>
    <dgm:cxn modelId="{4384B898-0E48-46D3-BEF6-B26649FD5961}" type="presOf" srcId="{16233A25-9FB3-4BAF-9491-54E91101F58E}" destId="{FD0E9561-0AF1-45BB-A933-55F51EF98D03}" srcOrd="0" destOrd="0" presId="urn:microsoft.com/office/officeart/2005/8/layout/vList2"/>
    <dgm:cxn modelId="{4654B6A9-0604-42F7-A8D3-896723C8DBC7}" srcId="{7F945471-D26C-4594-9267-90B5761A2471}" destId="{16233A25-9FB3-4BAF-9491-54E91101F58E}" srcOrd="2" destOrd="0" parTransId="{4AAFCE06-9FEB-47A6-A1F7-894157BE1609}" sibTransId="{8A81A5CD-7ECE-42CC-A91E-B6BCB122E3BA}"/>
    <dgm:cxn modelId="{701537AC-8EB4-40F9-A0E2-9B7577F034D9}" srcId="{7F945471-D26C-4594-9267-90B5761A2471}" destId="{900C9D13-A6A0-4CA9-8B95-F698EB335DA2}" srcOrd="1" destOrd="0" parTransId="{3D2FEF45-2ACB-4334-98B7-2EB43655B76B}" sibTransId="{92F08BCB-D0D9-4BC3-93F0-BDD892F9FBC3}"/>
    <dgm:cxn modelId="{F5DC5CC0-6D86-4670-81B1-6725EFCD9FA1}" type="presOf" srcId="{900C9D13-A6A0-4CA9-8B95-F698EB335DA2}" destId="{0CAB94EB-D9BE-464D-B174-D85B7326D750}" srcOrd="0" destOrd="0" presId="urn:microsoft.com/office/officeart/2005/8/layout/vList2"/>
    <dgm:cxn modelId="{45DB6FF9-6061-46C7-8AE3-2C4D1C103171}" type="presParOf" srcId="{826DFCFD-8E45-40BD-A060-A68E405A1DD3}" destId="{9D86F403-9E5F-471E-8ED7-425ED0EE6B41}" srcOrd="0" destOrd="0" presId="urn:microsoft.com/office/officeart/2005/8/layout/vList2"/>
    <dgm:cxn modelId="{F8822966-1D11-4E85-9674-E4E8BAB5253C}" type="presParOf" srcId="{826DFCFD-8E45-40BD-A060-A68E405A1DD3}" destId="{CE05079E-5895-47EA-86D1-568E5A094E16}" srcOrd="1" destOrd="0" presId="urn:microsoft.com/office/officeart/2005/8/layout/vList2"/>
    <dgm:cxn modelId="{54C5EF31-7508-4A5C-B0D1-E6C9034FACBD}" type="presParOf" srcId="{826DFCFD-8E45-40BD-A060-A68E405A1DD3}" destId="{0CAB94EB-D9BE-464D-B174-D85B7326D750}" srcOrd="2" destOrd="0" presId="urn:microsoft.com/office/officeart/2005/8/layout/vList2"/>
    <dgm:cxn modelId="{74630489-4728-4E8B-93D9-C17D54473A00}" type="presParOf" srcId="{826DFCFD-8E45-40BD-A060-A68E405A1DD3}" destId="{6C7A2F50-C23B-48B9-8733-7AC24ABD08EA}" srcOrd="3" destOrd="0" presId="urn:microsoft.com/office/officeart/2005/8/layout/vList2"/>
    <dgm:cxn modelId="{A46B8A6B-48F2-4E34-B82A-362AB6C6AC2D}" type="presParOf" srcId="{826DFCFD-8E45-40BD-A060-A68E405A1DD3}" destId="{FD0E9561-0AF1-45BB-A933-55F51EF98D03}" srcOrd="4" destOrd="0" presId="urn:microsoft.com/office/officeart/2005/8/layout/vList2"/>
    <dgm:cxn modelId="{4E8CE0EF-9B5D-405B-BECE-2BF32CFEFEB7}" type="presParOf" srcId="{826DFCFD-8E45-40BD-A060-A68E405A1DD3}" destId="{2DA19C22-20BA-4D38-BE08-6FC5D1B032BB}" srcOrd="5" destOrd="0" presId="urn:microsoft.com/office/officeart/2005/8/layout/vList2"/>
    <dgm:cxn modelId="{89B17F54-FE7C-4B38-913D-64959A6D1C53}" type="presParOf" srcId="{826DFCFD-8E45-40BD-A060-A68E405A1DD3}" destId="{C72024DC-7054-4FD6-83BA-A720EA6D92B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CBADE3-DE76-46B0-8B35-36B1C4400683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264C677-1AA5-4421-8520-472DA6A0B247}">
      <dgm:prSet/>
      <dgm:spPr/>
      <dgm:t>
        <a:bodyPr/>
        <a:lstStyle/>
        <a:p>
          <a:pPr rtl="0"/>
          <a:r>
            <a:rPr lang="en-US" dirty="0">
              <a:latin typeface="+mn-lt"/>
            </a:rPr>
            <a:t>Immutability &amp; </a:t>
          </a:r>
          <a:r>
            <a:rPr lang="en-US" b="0" i="0" u="none" strike="noStrike" cap="none" baseline="0" noProof="0" dirty="0">
              <a:latin typeface="+mn-lt"/>
            </a:rPr>
            <a:t>Pure functions</a:t>
          </a:r>
          <a:endParaRPr lang="en-US" dirty="0">
            <a:latin typeface="+mn-lt"/>
          </a:endParaRPr>
        </a:p>
      </dgm:t>
    </dgm:pt>
    <dgm:pt modelId="{C75700F7-153E-4731-836B-EEE5F80873A9}" type="parTrans" cxnId="{DCBCC0CA-509A-4D3F-94CF-B6F483163E2F}">
      <dgm:prSet/>
      <dgm:spPr/>
      <dgm:t>
        <a:bodyPr/>
        <a:lstStyle/>
        <a:p>
          <a:endParaRPr lang="en-US"/>
        </a:p>
      </dgm:t>
    </dgm:pt>
    <dgm:pt modelId="{D0D2BEFC-3F93-40C3-B50E-88C20CF4E929}" type="sibTrans" cxnId="{DCBCC0CA-509A-4D3F-94CF-B6F483163E2F}">
      <dgm:prSet/>
      <dgm:spPr/>
      <dgm:t>
        <a:bodyPr/>
        <a:lstStyle/>
        <a:p>
          <a:endParaRPr lang="en-US"/>
        </a:p>
      </dgm:t>
    </dgm:pt>
    <dgm:pt modelId="{4FE15BC2-A587-4F4B-B64E-491EBA964AE0}">
      <dgm:prSet/>
      <dgm:spPr/>
      <dgm:t>
        <a:bodyPr/>
        <a:lstStyle/>
        <a:p>
          <a:r>
            <a:rPr lang="en-US" dirty="0"/>
            <a:t>Separating functions and data</a:t>
          </a:r>
        </a:p>
      </dgm:t>
    </dgm:pt>
    <dgm:pt modelId="{7CAAD99A-AB61-49C1-B420-4EAA61A995D9}" type="parTrans" cxnId="{3729385A-A59E-4FB0-9F33-02F6889C39C3}">
      <dgm:prSet/>
      <dgm:spPr/>
      <dgm:t>
        <a:bodyPr/>
        <a:lstStyle/>
        <a:p>
          <a:endParaRPr lang="en-US"/>
        </a:p>
      </dgm:t>
    </dgm:pt>
    <dgm:pt modelId="{BC7EA028-500E-4BE4-A906-BB51BF083D07}" type="sibTrans" cxnId="{3729385A-A59E-4FB0-9F33-02F6889C39C3}">
      <dgm:prSet/>
      <dgm:spPr/>
      <dgm:t>
        <a:bodyPr/>
        <a:lstStyle/>
        <a:p>
          <a:endParaRPr lang="en-US"/>
        </a:p>
      </dgm:t>
    </dgm:pt>
    <dgm:pt modelId="{AEE30090-7AD4-4C4D-9BF8-DC033F787A80}">
      <dgm:prSet/>
      <dgm:spPr/>
      <dgm:t>
        <a:bodyPr/>
        <a:lstStyle/>
        <a:p>
          <a:r>
            <a:rPr lang="en-US" dirty="0"/>
            <a:t>First-class functions</a:t>
          </a:r>
        </a:p>
      </dgm:t>
    </dgm:pt>
    <dgm:pt modelId="{653BFE2E-C418-411B-A74E-AC7282B2DBCF}" type="parTrans" cxnId="{69BDB679-B9CC-4055-9312-F611F56DBECD}">
      <dgm:prSet/>
      <dgm:spPr/>
      <dgm:t>
        <a:bodyPr/>
        <a:lstStyle/>
        <a:p>
          <a:endParaRPr lang="en-US"/>
        </a:p>
      </dgm:t>
    </dgm:pt>
    <dgm:pt modelId="{A29B0B23-70E8-43D1-878E-1B9B5287C540}" type="sibTrans" cxnId="{69BDB679-B9CC-4055-9312-F611F56DBECD}">
      <dgm:prSet/>
      <dgm:spPr/>
      <dgm:t>
        <a:bodyPr/>
        <a:lstStyle/>
        <a:p>
          <a:endParaRPr lang="en-US"/>
        </a:p>
      </dgm:t>
    </dgm:pt>
    <dgm:pt modelId="{312B8906-3180-439B-907D-A9927262DBD8}">
      <dgm:prSet/>
      <dgm:spPr/>
      <dgm:t>
        <a:bodyPr/>
        <a:lstStyle/>
        <a:p>
          <a:r>
            <a:rPr lang="en-US" b="0" dirty="0"/>
            <a:t>High-order functions</a:t>
          </a:r>
        </a:p>
      </dgm:t>
    </dgm:pt>
    <dgm:pt modelId="{FDC0D61B-96C0-444B-AAE5-E1BD9D5A8930}" type="parTrans" cxnId="{5E5D84F3-39A5-488D-971C-2E014FF2E654}">
      <dgm:prSet/>
      <dgm:spPr/>
      <dgm:t>
        <a:bodyPr/>
        <a:lstStyle/>
        <a:p>
          <a:endParaRPr lang="en-US"/>
        </a:p>
      </dgm:t>
    </dgm:pt>
    <dgm:pt modelId="{7C8CFB56-7282-47FC-8DA6-601D7A3F4454}" type="sibTrans" cxnId="{5E5D84F3-39A5-488D-971C-2E014FF2E654}">
      <dgm:prSet/>
      <dgm:spPr/>
      <dgm:t>
        <a:bodyPr/>
        <a:lstStyle/>
        <a:p>
          <a:endParaRPr lang="en-US"/>
        </a:p>
      </dgm:t>
    </dgm:pt>
    <dgm:pt modelId="{5E7D4E0B-6FFC-4F00-AA3E-877FE6576951}">
      <dgm:prSet/>
      <dgm:spPr/>
      <dgm:t>
        <a:bodyPr/>
        <a:lstStyle/>
        <a:p>
          <a:r>
            <a:rPr lang="en-US" b="0" dirty="0">
              <a:latin typeface="+mn-lt"/>
            </a:rPr>
            <a:t>Partial application / Currying</a:t>
          </a:r>
        </a:p>
      </dgm:t>
    </dgm:pt>
    <dgm:pt modelId="{25396CF7-98D0-4ADE-B059-ABF132579471}" type="parTrans" cxnId="{CED8D24D-5910-42E4-8E7E-30611E9F4F67}">
      <dgm:prSet/>
      <dgm:spPr/>
      <dgm:t>
        <a:bodyPr/>
        <a:lstStyle/>
        <a:p>
          <a:endParaRPr lang="en-US"/>
        </a:p>
      </dgm:t>
    </dgm:pt>
    <dgm:pt modelId="{5691A1EE-9330-4AA0-BFFD-60B66028D19A}" type="sibTrans" cxnId="{CED8D24D-5910-42E4-8E7E-30611E9F4F67}">
      <dgm:prSet/>
      <dgm:spPr/>
      <dgm:t>
        <a:bodyPr/>
        <a:lstStyle/>
        <a:p>
          <a:endParaRPr lang="en-US"/>
        </a:p>
      </dgm:t>
    </dgm:pt>
    <dgm:pt modelId="{CE80D730-FF02-4E02-8D9E-8D128AE2EF93}">
      <dgm:prSet/>
      <dgm:spPr/>
      <dgm:t>
        <a:bodyPr/>
        <a:lstStyle/>
        <a:p>
          <a:pPr rtl="0"/>
          <a:r>
            <a:rPr lang="en-US" b="0" dirty="0">
              <a:latin typeface="+mn-lt"/>
            </a:rPr>
            <a:t>Recursion</a:t>
          </a:r>
        </a:p>
      </dgm:t>
    </dgm:pt>
    <dgm:pt modelId="{D54AAC90-0A76-4730-B399-4A3A348E7D4E}" type="parTrans" cxnId="{17BB0002-AEE0-45AA-BB86-9AF8DD6C563D}">
      <dgm:prSet/>
      <dgm:spPr/>
      <dgm:t>
        <a:bodyPr/>
        <a:lstStyle/>
        <a:p>
          <a:endParaRPr lang="en-US"/>
        </a:p>
      </dgm:t>
    </dgm:pt>
    <dgm:pt modelId="{1410B26F-D4F2-4722-BA7E-5D4E6DFE105C}" type="sibTrans" cxnId="{17BB0002-AEE0-45AA-BB86-9AF8DD6C563D}">
      <dgm:prSet/>
      <dgm:spPr/>
      <dgm:t>
        <a:bodyPr/>
        <a:lstStyle/>
        <a:p>
          <a:endParaRPr lang="en-US"/>
        </a:p>
      </dgm:t>
    </dgm:pt>
    <dgm:pt modelId="{CD10D267-5937-4360-914A-AE185FC07926}">
      <dgm:prSet phldr="0"/>
      <dgm:spPr/>
      <dgm:t>
        <a:bodyPr/>
        <a:lstStyle/>
        <a:p>
          <a:r>
            <a:rPr lang="en-US" b="0" dirty="0">
              <a:latin typeface="+mn-lt"/>
            </a:rPr>
            <a:t>Closure, </a:t>
          </a:r>
          <a:r>
            <a:rPr lang="en-US" b="0" dirty="0" err="1">
              <a:latin typeface="+mn-lt"/>
            </a:rPr>
            <a:t>Functors</a:t>
          </a:r>
          <a:r>
            <a:rPr lang="en-US" b="0" dirty="0">
              <a:latin typeface="+mn-lt"/>
            </a:rPr>
            <a:t>, Monads</a:t>
          </a:r>
        </a:p>
      </dgm:t>
    </dgm:pt>
    <dgm:pt modelId="{E8AC0DAD-29D5-49E5-9EC1-4F89968552E2}" type="parTrans" cxnId="{994B288E-802F-44C9-AAAF-8225A25E2F37}">
      <dgm:prSet/>
      <dgm:spPr/>
      <dgm:t>
        <a:bodyPr/>
        <a:lstStyle/>
        <a:p>
          <a:endParaRPr lang="en-GB"/>
        </a:p>
      </dgm:t>
    </dgm:pt>
    <dgm:pt modelId="{46ACF739-4AC2-48B9-9F3F-5F53EDE61C8A}" type="sibTrans" cxnId="{994B288E-802F-44C9-AAAF-8225A25E2F37}">
      <dgm:prSet/>
      <dgm:spPr/>
      <dgm:t>
        <a:bodyPr/>
        <a:lstStyle/>
        <a:p>
          <a:endParaRPr lang="en-GB"/>
        </a:p>
      </dgm:t>
    </dgm:pt>
    <dgm:pt modelId="{9F8F2321-FB73-4668-A1E1-84C1664DAE65}">
      <dgm:prSet phldr="0"/>
      <dgm:spPr/>
      <dgm:t>
        <a:bodyPr/>
        <a:lstStyle/>
        <a:p>
          <a:pPr rtl="0"/>
          <a:r>
            <a:rPr lang="en-US" b="0" dirty="0">
              <a:latin typeface="+mn-lt"/>
            </a:rPr>
            <a:t>Functional Composition</a:t>
          </a:r>
        </a:p>
      </dgm:t>
    </dgm:pt>
    <dgm:pt modelId="{16E0FA8D-0339-49D4-871E-BC3E7211762F}" type="parTrans" cxnId="{4A16E87F-9519-4D84-AC34-000157845514}">
      <dgm:prSet/>
      <dgm:spPr/>
      <dgm:t>
        <a:bodyPr/>
        <a:lstStyle/>
        <a:p>
          <a:endParaRPr lang="en-GB"/>
        </a:p>
      </dgm:t>
    </dgm:pt>
    <dgm:pt modelId="{E3E6D1A9-750A-4AF6-AF2B-787FE36E2252}" type="sibTrans" cxnId="{4A16E87F-9519-4D84-AC34-000157845514}">
      <dgm:prSet/>
      <dgm:spPr/>
      <dgm:t>
        <a:bodyPr/>
        <a:lstStyle/>
        <a:p>
          <a:endParaRPr lang="en-GB"/>
        </a:p>
      </dgm:t>
    </dgm:pt>
    <dgm:pt modelId="{4209F473-6DB6-4F22-84AF-C69C657E954E}" type="pres">
      <dgm:prSet presAssocID="{E8CBADE3-DE76-46B0-8B35-36B1C4400683}" presName="linear" presStyleCnt="0">
        <dgm:presLayoutVars>
          <dgm:dir/>
          <dgm:animLvl val="lvl"/>
          <dgm:resizeHandles val="exact"/>
        </dgm:presLayoutVars>
      </dgm:prSet>
      <dgm:spPr/>
    </dgm:pt>
    <dgm:pt modelId="{CC025426-0BC6-4706-8FE5-EF6C70581A66}" type="pres">
      <dgm:prSet presAssocID="{C264C677-1AA5-4421-8520-472DA6A0B247}" presName="parentLin" presStyleCnt="0"/>
      <dgm:spPr/>
    </dgm:pt>
    <dgm:pt modelId="{18AFD1B9-41BE-4E28-9B77-0936FFDC828E}" type="pres">
      <dgm:prSet presAssocID="{C264C677-1AA5-4421-8520-472DA6A0B247}" presName="parentLeftMargin" presStyleLbl="node1" presStyleIdx="0" presStyleCnt="8"/>
      <dgm:spPr/>
    </dgm:pt>
    <dgm:pt modelId="{146D739A-B94B-4E65-941F-EE796A197EEE}" type="pres">
      <dgm:prSet presAssocID="{C264C677-1AA5-4421-8520-472DA6A0B247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0CA6EF13-FDAD-46C9-92A9-E9FBCB8846D2}" type="pres">
      <dgm:prSet presAssocID="{C264C677-1AA5-4421-8520-472DA6A0B247}" presName="negativeSpace" presStyleCnt="0"/>
      <dgm:spPr/>
    </dgm:pt>
    <dgm:pt modelId="{2648AF92-8E98-42C5-9207-4017F47CCBF0}" type="pres">
      <dgm:prSet presAssocID="{C264C677-1AA5-4421-8520-472DA6A0B247}" presName="childText" presStyleLbl="conFgAcc1" presStyleIdx="0" presStyleCnt="8">
        <dgm:presLayoutVars>
          <dgm:bulletEnabled val="1"/>
        </dgm:presLayoutVars>
      </dgm:prSet>
      <dgm:spPr/>
    </dgm:pt>
    <dgm:pt modelId="{469CDB0C-A6C3-4130-8AF1-C4E7EDF554EB}" type="pres">
      <dgm:prSet presAssocID="{D0D2BEFC-3F93-40C3-B50E-88C20CF4E929}" presName="spaceBetweenRectangles" presStyleCnt="0"/>
      <dgm:spPr/>
    </dgm:pt>
    <dgm:pt modelId="{B63D8323-613B-4007-AFF0-70654F5B6502}" type="pres">
      <dgm:prSet presAssocID="{4FE15BC2-A587-4F4B-B64E-491EBA964AE0}" presName="parentLin" presStyleCnt="0"/>
      <dgm:spPr/>
    </dgm:pt>
    <dgm:pt modelId="{38165EA0-7297-4D75-972E-83CC64B5C581}" type="pres">
      <dgm:prSet presAssocID="{4FE15BC2-A587-4F4B-B64E-491EBA964AE0}" presName="parentLeftMargin" presStyleLbl="node1" presStyleIdx="0" presStyleCnt="8"/>
      <dgm:spPr/>
    </dgm:pt>
    <dgm:pt modelId="{50300E68-4459-48C7-8A18-CB100292170B}" type="pres">
      <dgm:prSet presAssocID="{4FE15BC2-A587-4F4B-B64E-491EBA964AE0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62C95323-4EEA-450A-8B44-1F8E61AFE847}" type="pres">
      <dgm:prSet presAssocID="{4FE15BC2-A587-4F4B-B64E-491EBA964AE0}" presName="negativeSpace" presStyleCnt="0"/>
      <dgm:spPr/>
    </dgm:pt>
    <dgm:pt modelId="{31A8E00D-C2A5-41C0-B926-AB6F670BB18C}" type="pres">
      <dgm:prSet presAssocID="{4FE15BC2-A587-4F4B-B64E-491EBA964AE0}" presName="childText" presStyleLbl="conFgAcc1" presStyleIdx="1" presStyleCnt="8">
        <dgm:presLayoutVars>
          <dgm:bulletEnabled val="1"/>
        </dgm:presLayoutVars>
      </dgm:prSet>
      <dgm:spPr/>
    </dgm:pt>
    <dgm:pt modelId="{470C1965-1528-4C08-B4AA-97C32A6BC4DF}" type="pres">
      <dgm:prSet presAssocID="{BC7EA028-500E-4BE4-A906-BB51BF083D07}" presName="spaceBetweenRectangles" presStyleCnt="0"/>
      <dgm:spPr/>
    </dgm:pt>
    <dgm:pt modelId="{24C070B5-500F-4B71-AB9D-26E0D66BAD3E}" type="pres">
      <dgm:prSet presAssocID="{AEE30090-7AD4-4C4D-9BF8-DC033F787A80}" presName="parentLin" presStyleCnt="0"/>
      <dgm:spPr/>
    </dgm:pt>
    <dgm:pt modelId="{2B1FF80E-7BBA-4DAB-A5A9-276EC966FAFD}" type="pres">
      <dgm:prSet presAssocID="{AEE30090-7AD4-4C4D-9BF8-DC033F787A80}" presName="parentLeftMargin" presStyleLbl="node1" presStyleIdx="1" presStyleCnt="8"/>
      <dgm:spPr/>
    </dgm:pt>
    <dgm:pt modelId="{0D6D1E5F-3656-49E9-8A79-0F08B108C586}" type="pres">
      <dgm:prSet presAssocID="{AEE30090-7AD4-4C4D-9BF8-DC033F787A80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9A2F758B-E6C9-4269-B6D0-F2D1784146B6}" type="pres">
      <dgm:prSet presAssocID="{AEE30090-7AD4-4C4D-9BF8-DC033F787A80}" presName="negativeSpace" presStyleCnt="0"/>
      <dgm:spPr/>
    </dgm:pt>
    <dgm:pt modelId="{1087D42A-AD7F-45D6-A128-A9A83E129A76}" type="pres">
      <dgm:prSet presAssocID="{AEE30090-7AD4-4C4D-9BF8-DC033F787A80}" presName="childText" presStyleLbl="conFgAcc1" presStyleIdx="2" presStyleCnt="8">
        <dgm:presLayoutVars>
          <dgm:bulletEnabled val="1"/>
        </dgm:presLayoutVars>
      </dgm:prSet>
      <dgm:spPr/>
    </dgm:pt>
    <dgm:pt modelId="{0DC34783-CEED-473E-9EE5-1D194E492118}" type="pres">
      <dgm:prSet presAssocID="{A29B0B23-70E8-43D1-878E-1B9B5287C540}" presName="spaceBetweenRectangles" presStyleCnt="0"/>
      <dgm:spPr/>
    </dgm:pt>
    <dgm:pt modelId="{1E44F2CA-A18D-482B-8946-CEECE89C8BDB}" type="pres">
      <dgm:prSet presAssocID="{9F8F2321-FB73-4668-A1E1-84C1664DAE65}" presName="parentLin" presStyleCnt="0"/>
      <dgm:spPr/>
    </dgm:pt>
    <dgm:pt modelId="{CC9CC222-FE55-42C2-B06F-2187F791269D}" type="pres">
      <dgm:prSet presAssocID="{9F8F2321-FB73-4668-A1E1-84C1664DAE65}" presName="parentLeftMargin" presStyleLbl="node1" presStyleIdx="2" presStyleCnt="8"/>
      <dgm:spPr/>
    </dgm:pt>
    <dgm:pt modelId="{3731643D-DB61-48B3-8E0B-784EF17C790B}" type="pres">
      <dgm:prSet presAssocID="{9F8F2321-FB73-4668-A1E1-84C1664DAE65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2B6F8E20-1747-4EB4-A746-716C6C6597BD}" type="pres">
      <dgm:prSet presAssocID="{9F8F2321-FB73-4668-A1E1-84C1664DAE65}" presName="negativeSpace" presStyleCnt="0"/>
      <dgm:spPr/>
    </dgm:pt>
    <dgm:pt modelId="{CD42A379-8190-4BB5-AA85-D901D45D40C3}" type="pres">
      <dgm:prSet presAssocID="{9F8F2321-FB73-4668-A1E1-84C1664DAE65}" presName="childText" presStyleLbl="conFgAcc1" presStyleIdx="3" presStyleCnt="8">
        <dgm:presLayoutVars>
          <dgm:bulletEnabled val="1"/>
        </dgm:presLayoutVars>
      </dgm:prSet>
      <dgm:spPr/>
    </dgm:pt>
    <dgm:pt modelId="{2DC16F62-E12E-4178-8278-4E5A650EA90D}" type="pres">
      <dgm:prSet presAssocID="{E3E6D1A9-750A-4AF6-AF2B-787FE36E2252}" presName="spaceBetweenRectangles" presStyleCnt="0"/>
      <dgm:spPr/>
    </dgm:pt>
    <dgm:pt modelId="{42564458-C5EE-4B00-B892-FA8B5128C134}" type="pres">
      <dgm:prSet presAssocID="{312B8906-3180-439B-907D-A9927262DBD8}" presName="parentLin" presStyleCnt="0"/>
      <dgm:spPr/>
    </dgm:pt>
    <dgm:pt modelId="{175679D0-D162-4926-A7D6-87E1AF223265}" type="pres">
      <dgm:prSet presAssocID="{312B8906-3180-439B-907D-A9927262DBD8}" presName="parentLeftMargin" presStyleLbl="node1" presStyleIdx="3" presStyleCnt="8"/>
      <dgm:spPr/>
    </dgm:pt>
    <dgm:pt modelId="{DC092438-71AB-46FD-A4CA-D8CEF892E721}" type="pres">
      <dgm:prSet presAssocID="{312B8906-3180-439B-907D-A9927262DBD8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2156B6D1-B9A0-400E-9066-523178725C39}" type="pres">
      <dgm:prSet presAssocID="{312B8906-3180-439B-907D-A9927262DBD8}" presName="negativeSpace" presStyleCnt="0"/>
      <dgm:spPr/>
    </dgm:pt>
    <dgm:pt modelId="{8D2785F6-F421-487F-9CB6-833ECE4F9B82}" type="pres">
      <dgm:prSet presAssocID="{312B8906-3180-439B-907D-A9927262DBD8}" presName="childText" presStyleLbl="conFgAcc1" presStyleIdx="4" presStyleCnt="8">
        <dgm:presLayoutVars>
          <dgm:bulletEnabled val="1"/>
        </dgm:presLayoutVars>
      </dgm:prSet>
      <dgm:spPr/>
    </dgm:pt>
    <dgm:pt modelId="{98F115A7-7494-4B4B-9BF9-B6A283C6A5BE}" type="pres">
      <dgm:prSet presAssocID="{7C8CFB56-7282-47FC-8DA6-601D7A3F4454}" presName="spaceBetweenRectangles" presStyleCnt="0"/>
      <dgm:spPr/>
    </dgm:pt>
    <dgm:pt modelId="{AB4E717A-D27B-46D4-9073-8A4D16E2188E}" type="pres">
      <dgm:prSet presAssocID="{5E7D4E0B-6FFC-4F00-AA3E-877FE6576951}" presName="parentLin" presStyleCnt="0"/>
      <dgm:spPr/>
    </dgm:pt>
    <dgm:pt modelId="{77FDE99E-4E63-44A9-98D3-5CA0D4683015}" type="pres">
      <dgm:prSet presAssocID="{5E7D4E0B-6FFC-4F00-AA3E-877FE6576951}" presName="parentLeftMargin" presStyleLbl="node1" presStyleIdx="4" presStyleCnt="8"/>
      <dgm:spPr/>
    </dgm:pt>
    <dgm:pt modelId="{9757107B-3F20-41FD-A937-35DEBFF0D0F1}" type="pres">
      <dgm:prSet presAssocID="{5E7D4E0B-6FFC-4F00-AA3E-877FE6576951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0C3501B6-6C26-48D8-9C93-AA595DAEB7A6}" type="pres">
      <dgm:prSet presAssocID="{5E7D4E0B-6FFC-4F00-AA3E-877FE6576951}" presName="negativeSpace" presStyleCnt="0"/>
      <dgm:spPr/>
    </dgm:pt>
    <dgm:pt modelId="{E7CF2200-05E8-42D3-8E91-C9FC3A30625D}" type="pres">
      <dgm:prSet presAssocID="{5E7D4E0B-6FFC-4F00-AA3E-877FE6576951}" presName="childText" presStyleLbl="conFgAcc1" presStyleIdx="5" presStyleCnt="8">
        <dgm:presLayoutVars>
          <dgm:bulletEnabled val="1"/>
        </dgm:presLayoutVars>
      </dgm:prSet>
      <dgm:spPr/>
    </dgm:pt>
    <dgm:pt modelId="{E7CF5A3B-F61A-4958-AF2C-80C99520A02B}" type="pres">
      <dgm:prSet presAssocID="{5691A1EE-9330-4AA0-BFFD-60B66028D19A}" presName="spaceBetweenRectangles" presStyleCnt="0"/>
      <dgm:spPr/>
    </dgm:pt>
    <dgm:pt modelId="{60BBF83D-B6EB-4C27-A99D-F41A968F6445}" type="pres">
      <dgm:prSet presAssocID="{CE80D730-FF02-4E02-8D9E-8D128AE2EF93}" presName="parentLin" presStyleCnt="0"/>
      <dgm:spPr/>
    </dgm:pt>
    <dgm:pt modelId="{A09FCD26-4931-4419-8DA7-83078F69CE91}" type="pres">
      <dgm:prSet presAssocID="{CE80D730-FF02-4E02-8D9E-8D128AE2EF93}" presName="parentLeftMargin" presStyleLbl="node1" presStyleIdx="5" presStyleCnt="8"/>
      <dgm:spPr/>
    </dgm:pt>
    <dgm:pt modelId="{0D043EAD-DA50-449B-B007-8D86640FCEC2}" type="pres">
      <dgm:prSet presAssocID="{CE80D730-FF02-4E02-8D9E-8D128AE2EF93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CA2A62E8-1A5B-4B20-A530-8F0C1A86C1EE}" type="pres">
      <dgm:prSet presAssocID="{CE80D730-FF02-4E02-8D9E-8D128AE2EF93}" presName="negativeSpace" presStyleCnt="0"/>
      <dgm:spPr/>
    </dgm:pt>
    <dgm:pt modelId="{8C45F0A6-F20E-4713-8687-D4727EA0BC8F}" type="pres">
      <dgm:prSet presAssocID="{CE80D730-FF02-4E02-8D9E-8D128AE2EF93}" presName="childText" presStyleLbl="conFgAcc1" presStyleIdx="6" presStyleCnt="8">
        <dgm:presLayoutVars>
          <dgm:bulletEnabled val="1"/>
        </dgm:presLayoutVars>
      </dgm:prSet>
      <dgm:spPr/>
    </dgm:pt>
    <dgm:pt modelId="{10870F95-36A6-45F9-AE66-FD6EEDAA468D}" type="pres">
      <dgm:prSet presAssocID="{1410B26F-D4F2-4722-BA7E-5D4E6DFE105C}" presName="spaceBetweenRectangles" presStyleCnt="0"/>
      <dgm:spPr/>
    </dgm:pt>
    <dgm:pt modelId="{EAED267B-65D5-45B9-8B0E-124236E7785D}" type="pres">
      <dgm:prSet presAssocID="{CD10D267-5937-4360-914A-AE185FC07926}" presName="parentLin" presStyleCnt="0"/>
      <dgm:spPr/>
    </dgm:pt>
    <dgm:pt modelId="{314B956B-A915-4A58-9274-7368DB3EBC27}" type="pres">
      <dgm:prSet presAssocID="{CD10D267-5937-4360-914A-AE185FC07926}" presName="parentLeftMargin" presStyleLbl="node1" presStyleIdx="6" presStyleCnt="8"/>
      <dgm:spPr/>
    </dgm:pt>
    <dgm:pt modelId="{26EF1A41-BEA2-47FC-8E34-E382D566DB59}" type="pres">
      <dgm:prSet presAssocID="{CD10D267-5937-4360-914A-AE185FC07926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64F04B2E-0437-4FE0-90E1-D2FC6D20FD1A}" type="pres">
      <dgm:prSet presAssocID="{CD10D267-5937-4360-914A-AE185FC07926}" presName="negativeSpace" presStyleCnt="0"/>
      <dgm:spPr/>
    </dgm:pt>
    <dgm:pt modelId="{229154CC-C168-4821-883F-4996DB43396E}" type="pres">
      <dgm:prSet presAssocID="{CD10D267-5937-4360-914A-AE185FC07926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17BB0002-AEE0-45AA-BB86-9AF8DD6C563D}" srcId="{E8CBADE3-DE76-46B0-8B35-36B1C4400683}" destId="{CE80D730-FF02-4E02-8D9E-8D128AE2EF93}" srcOrd="6" destOrd="0" parTransId="{D54AAC90-0A76-4730-B399-4A3A348E7D4E}" sibTransId="{1410B26F-D4F2-4722-BA7E-5D4E6DFE105C}"/>
    <dgm:cxn modelId="{AEBC1806-57B4-4C23-961D-3C3A9221C51D}" type="presOf" srcId="{9F8F2321-FB73-4668-A1E1-84C1664DAE65}" destId="{3731643D-DB61-48B3-8E0B-784EF17C790B}" srcOrd="1" destOrd="0" presId="urn:microsoft.com/office/officeart/2005/8/layout/list1"/>
    <dgm:cxn modelId="{D9938541-33A9-4537-9A3F-153F9B493992}" type="presOf" srcId="{4FE15BC2-A587-4F4B-B64E-491EBA964AE0}" destId="{38165EA0-7297-4D75-972E-83CC64B5C581}" srcOrd="0" destOrd="0" presId="urn:microsoft.com/office/officeart/2005/8/layout/list1"/>
    <dgm:cxn modelId="{71C1434B-3ED9-49CC-AD08-9A9A03E76442}" type="presOf" srcId="{AEE30090-7AD4-4C4D-9BF8-DC033F787A80}" destId="{2B1FF80E-7BBA-4DAB-A5A9-276EC966FAFD}" srcOrd="0" destOrd="0" presId="urn:microsoft.com/office/officeart/2005/8/layout/list1"/>
    <dgm:cxn modelId="{CED8D24D-5910-42E4-8E7E-30611E9F4F67}" srcId="{E8CBADE3-DE76-46B0-8B35-36B1C4400683}" destId="{5E7D4E0B-6FFC-4F00-AA3E-877FE6576951}" srcOrd="5" destOrd="0" parTransId="{25396CF7-98D0-4ADE-B059-ABF132579471}" sibTransId="{5691A1EE-9330-4AA0-BFFD-60B66028D19A}"/>
    <dgm:cxn modelId="{3729385A-A59E-4FB0-9F33-02F6889C39C3}" srcId="{E8CBADE3-DE76-46B0-8B35-36B1C4400683}" destId="{4FE15BC2-A587-4F4B-B64E-491EBA964AE0}" srcOrd="1" destOrd="0" parTransId="{7CAAD99A-AB61-49C1-B420-4EAA61A995D9}" sibTransId="{BC7EA028-500E-4BE4-A906-BB51BF083D07}"/>
    <dgm:cxn modelId="{95384267-1F1D-447E-B962-6CF4FC5B17B1}" type="presOf" srcId="{CD10D267-5937-4360-914A-AE185FC07926}" destId="{314B956B-A915-4A58-9274-7368DB3EBC27}" srcOrd="0" destOrd="0" presId="urn:microsoft.com/office/officeart/2005/8/layout/list1"/>
    <dgm:cxn modelId="{6C17AC6F-15DE-421A-A165-71E921195C0C}" type="presOf" srcId="{C264C677-1AA5-4421-8520-472DA6A0B247}" destId="{146D739A-B94B-4E65-941F-EE796A197EEE}" srcOrd="1" destOrd="0" presId="urn:microsoft.com/office/officeart/2005/8/layout/list1"/>
    <dgm:cxn modelId="{02867D76-33C5-47B6-A24F-EFD299269497}" type="presOf" srcId="{C264C677-1AA5-4421-8520-472DA6A0B247}" destId="{18AFD1B9-41BE-4E28-9B77-0936FFDC828E}" srcOrd="0" destOrd="0" presId="urn:microsoft.com/office/officeart/2005/8/layout/list1"/>
    <dgm:cxn modelId="{06CC5079-5EA0-4E3E-BB48-59E03D6F5842}" type="presOf" srcId="{312B8906-3180-439B-907D-A9927262DBD8}" destId="{175679D0-D162-4926-A7D6-87E1AF223265}" srcOrd="0" destOrd="0" presId="urn:microsoft.com/office/officeart/2005/8/layout/list1"/>
    <dgm:cxn modelId="{69BDB679-B9CC-4055-9312-F611F56DBECD}" srcId="{E8CBADE3-DE76-46B0-8B35-36B1C4400683}" destId="{AEE30090-7AD4-4C4D-9BF8-DC033F787A80}" srcOrd="2" destOrd="0" parTransId="{653BFE2E-C418-411B-A74E-AC7282B2DBCF}" sibTransId="{A29B0B23-70E8-43D1-878E-1B9B5287C540}"/>
    <dgm:cxn modelId="{05BCD97F-9E12-4FB0-985F-900F92297882}" type="presOf" srcId="{5E7D4E0B-6FFC-4F00-AA3E-877FE6576951}" destId="{9757107B-3F20-41FD-A937-35DEBFF0D0F1}" srcOrd="1" destOrd="0" presId="urn:microsoft.com/office/officeart/2005/8/layout/list1"/>
    <dgm:cxn modelId="{4A16E87F-9519-4D84-AC34-000157845514}" srcId="{E8CBADE3-DE76-46B0-8B35-36B1C4400683}" destId="{9F8F2321-FB73-4668-A1E1-84C1664DAE65}" srcOrd="3" destOrd="0" parTransId="{16E0FA8D-0339-49D4-871E-BC3E7211762F}" sibTransId="{E3E6D1A9-750A-4AF6-AF2B-787FE36E2252}"/>
    <dgm:cxn modelId="{994B288E-802F-44C9-AAAF-8225A25E2F37}" srcId="{E8CBADE3-DE76-46B0-8B35-36B1C4400683}" destId="{CD10D267-5937-4360-914A-AE185FC07926}" srcOrd="7" destOrd="0" parTransId="{E8AC0DAD-29D5-49E5-9EC1-4F89968552E2}" sibTransId="{46ACF739-4AC2-48B9-9F3F-5F53EDE61C8A}"/>
    <dgm:cxn modelId="{F297359F-D3AA-4AF8-B708-76BE33CA5931}" type="presOf" srcId="{AEE30090-7AD4-4C4D-9BF8-DC033F787A80}" destId="{0D6D1E5F-3656-49E9-8A79-0F08B108C586}" srcOrd="1" destOrd="0" presId="urn:microsoft.com/office/officeart/2005/8/layout/list1"/>
    <dgm:cxn modelId="{D4CD26A1-EE22-464D-8406-1771D8139593}" type="presOf" srcId="{CD10D267-5937-4360-914A-AE185FC07926}" destId="{26EF1A41-BEA2-47FC-8E34-E382D566DB59}" srcOrd="1" destOrd="0" presId="urn:microsoft.com/office/officeart/2005/8/layout/list1"/>
    <dgm:cxn modelId="{8CD8FDB7-B50A-4DCE-A23F-00482BDC4E9D}" type="presOf" srcId="{CE80D730-FF02-4E02-8D9E-8D128AE2EF93}" destId="{A09FCD26-4931-4419-8DA7-83078F69CE91}" srcOrd="0" destOrd="0" presId="urn:microsoft.com/office/officeart/2005/8/layout/list1"/>
    <dgm:cxn modelId="{DCBCC0CA-509A-4D3F-94CF-B6F483163E2F}" srcId="{E8CBADE3-DE76-46B0-8B35-36B1C4400683}" destId="{C264C677-1AA5-4421-8520-472DA6A0B247}" srcOrd="0" destOrd="0" parTransId="{C75700F7-153E-4731-836B-EEE5F80873A9}" sibTransId="{D0D2BEFC-3F93-40C3-B50E-88C20CF4E929}"/>
    <dgm:cxn modelId="{800DA3D0-A5F6-444F-90DF-42D9F036BBA0}" type="presOf" srcId="{4FE15BC2-A587-4F4B-B64E-491EBA964AE0}" destId="{50300E68-4459-48C7-8A18-CB100292170B}" srcOrd="1" destOrd="0" presId="urn:microsoft.com/office/officeart/2005/8/layout/list1"/>
    <dgm:cxn modelId="{C58E0CDD-88C0-4C26-B728-BB49595F6CAC}" type="presOf" srcId="{E8CBADE3-DE76-46B0-8B35-36B1C4400683}" destId="{4209F473-6DB6-4F22-84AF-C69C657E954E}" srcOrd="0" destOrd="0" presId="urn:microsoft.com/office/officeart/2005/8/layout/list1"/>
    <dgm:cxn modelId="{8603D1E3-1F42-4EDE-9E9A-61C0FC306501}" type="presOf" srcId="{5E7D4E0B-6FFC-4F00-AA3E-877FE6576951}" destId="{77FDE99E-4E63-44A9-98D3-5CA0D4683015}" srcOrd="0" destOrd="0" presId="urn:microsoft.com/office/officeart/2005/8/layout/list1"/>
    <dgm:cxn modelId="{7E4FEBEE-1F9E-46DB-B023-AE3226024275}" type="presOf" srcId="{312B8906-3180-439B-907D-A9927262DBD8}" destId="{DC092438-71AB-46FD-A4CA-D8CEF892E721}" srcOrd="1" destOrd="0" presId="urn:microsoft.com/office/officeart/2005/8/layout/list1"/>
    <dgm:cxn modelId="{23CFEDEE-4F17-4F30-8848-5B3889F18AF0}" type="presOf" srcId="{CE80D730-FF02-4E02-8D9E-8D128AE2EF93}" destId="{0D043EAD-DA50-449B-B007-8D86640FCEC2}" srcOrd="1" destOrd="0" presId="urn:microsoft.com/office/officeart/2005/8/layout/list1"/>
    <dgm:cxn modelId="{5E5D84F3-39A5-488D-971C-2E014FF2E654}" srcId="{E8CBADE3-DE76-46B0-8B35-36B1C4400683}" destId="{312B8906-3180-439B-907D-A9927262DBD8}" srcOrd="4" destOrd="0" parTransId="{FDC0D61B-96C0-444B-AAE5-E1BD9D5A8930}" sibTransId="{7C8CFB56-7282-47FC-8DA6-601D7A3F4454}"/>
    <dgm:cxn modelId="{6BE81CF7-D31F-480E-BE6F-FFE5EDB5538F}" type="presOf" srcId="{9F8F2321-FB73-4668-A1E1-84C1664DAE65}" destId="{CC9CC222-FE55-42C2-B06F-2187F791269D}" srcOrd="0" destOrd="0" presId="urn:microsoft.com/office/officeart/2005/8/layout/list1"/>
    <dgm:cxn modelId="{329119A8-DBFE-474A-9DB4-B4AF2412DC8A}" type="presParOf" srcId="{4209F473-6DB6-4F22-84AF-C69C657E954E}" destId="{CC025426-0BC6-4706-8FE5-EF6C70581A66}" srcOrd="0" destOrd="0" presId="urn:microsoft.com/office/officeart/2005/8/layout/list1"/>
    <dgm:cxn modelId="{20D80F12-DCEE-4DB3-8D8E-40FB5B964160}" type="presParOf" srcId="{CC025426-0BC6-4706-8FE5-EF6C70581A66}" destId="{18AFD1B9-41BE-4E28-9B77-0936FFDC828E}" srcOrd="0" destOrd="0" presId="urn:microsoft.com/office/officeart/2005/8/layout/list1"/>
    <dgm:cxn modelId="{21F7F471-02E5-4CF6-938E-38D9741C59DB}" type="presParOf" srcId="{CC025426-0BC6-4706-8FE5-EF6C70581A66}" destId="{146D739A-B94B-4E65-941F-EE796A197EEE}" srcOrd="1" destOrd="0" presId="urn:microsoft.com/office/officeart/2005/8/layout/list1"/>
    <dgm:cxn modelId="{1CC17FCD-B26F-4B27-B02C-009CA4C59B65}" type="presParOf" srcId="{4209F473-6DB6-4F22-84AF-C69C657E954E}" destId="{0CA6EF13-FDAD-46C9-92A9-E9FBCB8846D2}" srcOrd="1" destOrd="0" presId="urn:microsoft.com/office/officeart/2005/8/layout/list1"/>
    <dgm:cxn modelId="{0A72D0AC-017E-4034-8800-1B09024558CA}" type="presParOf" srcId="{4209F473-6DB6-4F22-84AF-C69C657E954E}" destId="{2648AF92-8E98-42C5-9207-4017F47CCBF0}" srcOrd="2" destOrd="0" presId="urn:microsoft.com/office/officeart/2005/8/layout/list1"/>
    <dgm:cxn modelId="{3C20636C-8958-440F-8332-F3C2FF23B4B3}" type="presParOf" srcId="{4209F473-6DB6-4F22-84AF-C69C657E954E}" destId="{469CDB0C-A6C3-4130-8AF1-C4E7EDF554EB}" srcOrd="3" destOrd="0" presId="urn:microsoft.com/office/officeart/2005/8/layout/list1"/>
    <dgm:cxn modelId="{8BB06EC3-A034-4858-8A5D-18825E99E3DB}" type="presParOf" srcId="{4209F473-6DB6-4F22-84AF-C69C657E954E}" destId="{B63D8323-613B-4007-AFF0-70654F5B6502}" srcOrd="4" destOrd="0" presId="urn:microsoft.com/office/officeart/2005/8/layout/list1"/>
    <dgm:cxn modelId="{3CDD83F8-949A-45BB-9AF2-7FE6D12F1988}" type="presParOf" srcId="{B63D8323-613B-4007-AFF0-70654F5B6502}" destId="{38165EA0-7297-4D75-972E-83CC64B5C581}" srcOrd="0" destOrd="0" presId="urn:microsoft.com/office/officeart/2005/8/layout/list1"/>
    <dgm:cxn modelId="{884CAF31-EB1C-4692-91D3-BC379F97F4C0}" type="presParOf" srcId="{B63D8323-613B-4007-AFF0-70654F5B6502}" destId="{50300E68-4459-48C7-8A18-CB100292170B}" srcOrd="1" destOrd="0" presId="urn:microsoft.com/office/officeart/2005/8/layout/list1"/>
    <dgm:cxn modelId="{4E3B670B-FB42-4A2D-9206-8CF76C41DBDC}" type="presParOf" srcId="{4209F473-6DB6-4F22-84AF-C69C657E954E}" destId="{62C95323-4EEA-450A-8B44-1F8E61AFE847}" srcOrd="5" destOrd="0" presId="urn:microsoft.com/office/officeart/2005/8/layout/list1"/>
    <dgm:cxn modelId="{07E6E13A-F0AA-4661-9CB0-FAE3AAD6B23E}" type="presParOf" srcId="{4209F473-6DB6-4F22-84AF-C69C657E954E}" destId="{31A8E00D-C2A5-41C0-B926-AB6F670BB18C}" srcOrd="6" destOrd="0" presId="urn:microsoft.com/office/officeart/2005/8/layout/list1"/>
    <dgm:cxn modelId="{1B310FBD-D919-4C7E-81C4-5FD9A394E9E9}" type="presParOf" srcId="{4209F473-6DB6-4F22-84AF-C69C657E954E}" destId="{470C1965-1528-4C08-B4AA-97C32A6BC4DF}" srcOrd="7" destOrd="0" presId="urn:microsoft.com/office/officeart/2005/8/layout/list1"/>
    <dgm:cxn modelId="{5FAC5AF9-DB48-41BA-A1BC-1B2A72D002C5}" type="presParOf" srcId="{4209F473-6DB6-4F22-84AF-C69C657E954E}" destId="{24C070B5-500F-4B71-AB9D-26E0D66BAD3E}" srcOrd="8" destOrd="0" presId="urn:microsoft.com/office/officeart/2005/8/layout/list1"/>
    <dgm:cxn modelId="{F99A3E65-4F0E-471D-AD23-D7DA284AB2EA}" type="presParOf" srcId="{24C070B5-500F-4B71-AB9D-26E0D66BAD3E}" destId="{2B1FF80E-7BBA-4DAB-A5A9-276EC966FAFD}" srcOrd="0" destOrd="0" presId="urn:microsoft.com/office/officeart/2005/8/layout/list1"/>
    <dgm:cxn modelId="{88B7A243-3BE7-4A87-B67E-0A308C1CF0D5}" type="presParOf" srcId="{24C070B5-500F-4B71-AB9D-26E0D66BAD3E}" destId="{0D6D1E5F-3656-49E9-8A79-0F08B108C586}" srcOrd="1" destOrd="0" presId="urn:microsoft.com/office/officeart/2005/8/layout/list1"/>
    <dgm:cxn modelId="{B0963CC0-E193-4E81-884F-4BD53E2EDA8B}" type="presParOf" srcId="{4209F473-6DB6-4F22-84AF-C69C657E954E}" destId="{9A2F758B-E6C9-4269-B6D0-F2D1784146B6}" srcOrd="9" destOrd="0" presId="urn:microsoft.com/office/officeart/2005/8/layout/list1"/>
    <dgm:cxn modelId="{D8891DEA-BE1D-491B-9DC5-1C82BBF045CE}" type="presParOf" srcId="{4209F473-6DB6-4F22-84AF-C69C657E954E}" destId="{1087D42A-AD7F-45D6-A128-A9A83E129A76}" srcOrd="10" destOrd="0" presId="urn:microsoft.com/office/officeart/2005/8/layout/list1"/>
    <dgm:cxn modelId="{588646D8-EAB4-45DE-BDD0-42F8BE424A71}" type="presParOf" srcId="{4209F473-6DB6-4F22-84AF-C69C657E954E}" destId="{0DC34783-CEED-473E-9EE5-1D194E492118}" srcOrd="11" destOrd="0" presId="urn:microsoft.com/office/officeart/2005/8/layout/list1"/>
    <dgm:cxn modelId="{EA5338F7-8D37-40A0-AFFD-5231C2EDD0F8}" type="presParOf" srcId="{4209F473-6DB6-4F22-84AF-C69C657E954E}" destId="{1E44F2CA-A18D-482B-8946-CEECE89C8BDB}" srcOrd="12" destOrd="0" presId="urn:microsoft.com/office/officeart/2005/8/layout/list1"/>
    <dgm:cxn modelId="{048D0187-5003-4B6F-BE76-DBABFCE77EEE}" type="presParOf" srcId="{1E44F2CA-A18D-482B-8946-CEECE89C8BDB}" destId="{CC9CC222-FE55-42C2-B06F-2187F791269D}" srcOrd="0" destOrd="0" presId="urn:microsoft.com/office/officeart/2005/8/layout/list1"/>
    <dgm:cxn modelId="{45D22607-E5AE-4EE7-8302-BFD48447CA76}" type="presParOf" srcId="{1E44F2CA-A18D-482B-8946-CEECE89C8BDB}" destId="{3731643D-DB61-48B3-8E0B-784EF17C790B}" srcOrd="1" destOrd="0" presId="urn:microsoft.com/office/officeart/2005/8/layout/list1"/>
    <dgm:cxn modelId="{5B40CA9F-28F3-491A-A0D0-B09C332BFC51}" type="presParOf" srcId="{4209F473-6DB6-4F22-84AF-C69C657E954E}" destId="{2B6F8E20-1747-4EB4-A746-716C6C6597BD}" srcOrd="13" destOrd="0" presId="urn:microsoft.com/office/officeart/2005/8/layout/list1"/>
    <dgm:cxn modelId="{FACFA5DF-BE29-433B-8A87-23954782EB0E}" type="presParOf" srcId="{4209F473-6DB6-4F22-84AF-C69C657E954E}" destId="{CD42A379-8190-4BB5-AA85-D901D45D40C3}" srcOrd="14" destOrd="0" presId="urn:microsoft.com/office/officeart/2005/8/layout/list1"/>
    <dgm:cxn modelId="{72FBC735-9D69-47A2-968C-18943ACD13A8}" type="presParOf" srcId="{4209F473-6DB6-4F22-84AF-C69C657E954E}" destId="{2DC16F62-E12E-4178-8278-4E5A650EA90D}" srcOrd="15" destOrd="0" presId="urn:microsoft.com/office/officeart/2005/8/layout/list1"/>
    <dgm:cxn modelId="{A444619F-29EF-4A32-A7C5-4A257C5BB317}" type="presParOf" srcId="{4209F473-6DB6-4F22-84AF-C69C657E954E}" destId="{42564458-C5EE-4B00-B892-FA8B5128C134}" srcOrd="16" destOrd="0" presId="urn:microsoft.com/office/officeart/2005/8/layout/list1"/>
    <dgm:cxn modelId="{8C88B888-3E42-4BDA-A08A-9CD6DB853421}" type="presParOf" srcId="{42564458-C5EE-4B00-B892-FA8B5128C134}" destId="{175679D0-D162-4926-A7D6-87E1AF223265}" srcOrd="0" destOrd="0" presId="urn:microsoft.com/office/officeart/2005/8/layout/list1"/>
    <dgm:cxn modelId="{71CFBA92-A846-4C09-947F-DCE539A8DD83}" type="presParOf" srcId="{42564458-C5EE-4B00-B892-FA8B5128C134}" destId="{DC092438-71AB-46FD-A4CA-D8CEF892E721}" srcOrd="1" destOrd="0" presId="urn:microsoft.com/office/officeart/2005/8/layout/list1"/>
    <dgm:cxn modelId="{3F86A964-E8BF-4FCE-B82A-40925CCEA8DD}" type="presParOf" srcId="{4209F473-6DB6-4F22-84AF-C69C657E954E}" destId="{2156B6D1-B9A0-400E-9066-523178725C39}" srcOrd="17" destOrd="0" presId="urn:microsoft.com/office/officeart/2005/8/layout/list1"/>
    <dgm:cxn modelId="{67D228CB-16DB-41C6-8435-055E837EAB42}" type="presParOf" srcId="{4209F473-6DB6-4F22-84AF-C69C657E954E}" destId="{8D2785F6-F421-487F-9CB6-833ECE4F9B82}" srcOrd="18" destOrd="0" presId="urn:microsoft.com/office/officeart/2005/8/layout/list1"/>
    <dgm:cxn modelId="{E3189774-A9A4-4E1A-A111-2981E8487AA2}" type="presParOf" srcId="{4209F473-6DB6-4F22-84AF-C69C657E954E}" destId="{98F115A7-7494-4B4B-9BF9-B6A283C6A5BE}" srcOrd="19" destOrd="0" presId="urn:microsoft.com/office/officeart/2005/8/layout/list1"/>
    <dgm:cxn modelId="{1FBE632B-4589-4CBE-8BC5-3A56774EE536}" type="presParOf" srcId="{4209F473-6DB6-4F22-84AF-C69C657E954E}" destId="{AB4E717A-D27B-46D4-9073-8A4D16E2188E}" srcOrd="20" destOrd="0" presId="urn:microsoft.com/office/officeart/2005/8/layout/list1"/>
    <dgm:cxn modelId="{EA23DEB0-F999-46F0-9655-7EF702736DE7}" type="presParOf" srcId="{AB4E717A-D27B-46D4-9073-8A4D16E2188E}" destId="{77FDE99E-4E63-44A9-98D3-5CA0D4683015}" srcOrd="0" destOrd="0" presId="urn:microsoft.com/office/officeart/2005/8/layout/list1"/>
    <dgm:cxn modelId="{AF3AEFB1-C2AB-417E-96A2-022A825DBED2}" type="presParOf" srcId="{AB4E717A-D27B-46D4-9073-8A4D16E2188E}" destId="{9757107B-3F20-41FD-A937-35DEBFF0D0F1}" srcOrd="1" destOrd="0" presId="urn:microsoft.com/office/officeart/2005/8/layout/list1"/>
    <dgm:cxn modelId="{3DD54CD2-AB2F-44DC-B901-C3A27A8B8618}" type="presParOf" srcId="{4209F473-6DB6-4F22-84AF-C69C657E954E}" destId="{0C3501B6-6C26-48D8-9C93-AA595DAEB7A6}" srcOrd="21" destOrd="0" presId="urn:microsoft.com/office/officeart/2005/8/layout/list1"/>
    <dgm:cxn modelId="{73494802-413C-456A-A8AE-27C442800793}" type="presParOf" srcId="{4209F473-6DB6-4F22-84AF-C69C657E954E}" destId="{E7CF2200-05E8-42D3-8E91-C9FC3A30625D}" srcOrd="22" destOrd="0" presId="urn:microsoft.com/office/officeart/2005/8/layout/list1"/>
    <dgm:cxn modelId="{BC6FE314-010F-42E5-9747-D1ABF09F095E}" type="presParOf" srcId="{4209F473-6DB6-4F22-84AF-C69C657E954E}" destId="{E7CF5A3B-F61A-4958-AF2C-80C99520A02B}" srcOrd="23" destOrd="0" presId="urn:microsoft.com/office/officeart/2005/8/layout/list1"/>
    <dgm:cxn modelId="{A42C2A7C-D255-45DD-BC2D-45EC6B7BA9C9}" type="presParOf" srcId="{4209F473-6DB6-4F22-84AF-C69C657E954E}" destId="{60BBF83D-B6EB-4C27-A99D-F41A968F6445}" srcOrd="24" destOrd="0" presId="urn:microsoft.com/office/officeart/2005/8/layout/list1"/>
    <dgm:cxn modelId="{E7854132-C12A-44D6-8749-F66DC22DCA17}" type="presParOf" srcId="{60BBF83D-B6EB-4C27-A99D-F41A968F6445}" destId="{A09FCD26-4931-4419-8DA7-83078F69CE91}" srcOrd="0" destOrd="0" presId="urn:microsoft.com/office/officeart/2005/8/layout/list1"/>
    <dgm:cxn modelId="{9595BBA8-EBAD-4586-92B0-9BDC1E64D560}" type="presParOf" srcId="{60BBF83D-B6EB-4C27-A99D-F41A968F6445}" destId="{0D043EAD-DA50-449B-B007-8D86640FCEC2}" srcOrd="1" destOrd="0" presId="urn:microsoft.com/office/officeart/2005/8/layout/list1"/>
    <dgm:cxn modelId="{BF70B60A-595A-44DF-ADB1-48452EDFE268}" type="presParOf" srcId="{4209F473-6DB6-4F22-84AF-C69C657E954E}" destId="{CA2A62E8-1A5B-4B20-A530-8F0C1A86C1EE}" srcOrd="25" destOrd="0" presId="urn:microsoft.com/office/officeart/2005/8/layout/list1"/>
    <dgm:cxn modelId="{B8C25EC2-1D64-42DB-9FAC-A4C44CF41298}" type="presParOf" srcId="{4209F473-6DB6-4F22-84AF-C69C657E954E}" destId="{8C45F0A6-F20E-4713-8687-D4727EA0BC8F}" srcOrd="26" destOrd="0" presId="urn:microsoft.com/office/officeart/2005/8/layout/list1"/>
    <dgm:cxn modelId="{6ADE9974-5E75-4BC5-8A23-3682F1405A79}" type="presParOf" srcId="{4209F473-6DB6-4F22-84AF-C69C657E954E}" destId="{10870F95-36A6-45F9-AE66-FD6EEDAA468D}" srcOrd="27" destOrd="0" presId="urn:microsoft.com/office/officeart/2005/8/layout/list1"/>
    <dgm:cxn modelId="{E8DFE27E-487C-4152-8CCD-77095CBBDD97}" type="presParOf" srcId="{4209F473-6DB6-4F22-84AF-C69C657E954E}" destId="{EAED267B-65D5-45B9-8B0E-124236E7785D}" srcOrd="28" destOrd="0" presId="urn:microsoft.com/office/officeart/2005/8/layout/list1"/>
    <dgm:cxn modelId="{72CFD898-004A-49D6-A887-4F52BEF9CFF8}" type="presParOf" srcId="{EAED267B-65D5-45B9-8B0E-124236E7785D}" destId="{314B956B-A915-4A58-9274-7368DB3EBC27}" srcOrd="0" destOrd="0" presId="urn:microsoft.com/office/officeart/2005/8/layout/list1"/>
    <dgm:cxn modelId="{4D3CC024-079E-48AC-AB0C-91C5D6BBD151}" type="presParOf" srcId="{EAED267B-65D5-45B9-8B0E-124236E7785D}" destId="{26EF1A41-BEA2-47FC-8E34-E382D566DB59}" srcOrd="1" destOrd="0" presId="urn:microsoft.com/office/officeart/2005/8/layout/list1"/>
    <dgm:cxn modelId="{1ED90604-1FB4-48A3-BE8D-859E834BBB8F}" type="presParOf" srcId="{4209F473-6DB6-4F22-84AF-C69C657E954E}" destId="{64F04B2E-0437-4FE0-90E1-D2FC6D20FD1A}" srcOrd="29" destOrd="0" presId="urn:microsoft.com/office/officeart/2005/8/layout/list1"/>
    <dgm:cxn modelId="{0C39B968-3637-449F-BD4B-D87EDDE599ED}" type="presParOf" srcId="{4209F473-6DB6-4F22-84AF-C69C657E954E}" destId="{229154CC-C168-4821-883F-4996DB43396E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CA5CDC-1069-43DD-858E-415DB0CB79F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09ED14D4-84CA-4919-AB73-BFB6036C52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Background</a:t>
          </a:r>
        </a:p>
      </dgm:t>
    </dgm:pt>
    <dgm:pt modelId="{C9AA5E8C-779B-4A7D-9AE2-44A91CE4AFB1}" type="parTrans" cxnId="{B8BB547D-2527-4508-B262-AAC255B7CC5D}">
      <dgm:prSet/>
      <dgm:spPr/>
      <dgm:t>
        <a:bodyPr/>
        <a:lstStyle/>
        <a:p>
          <a:endParaRPr lang="en-US"/>
        </a:p>
      </dgm:t>
    </dgm:pt>
    <dgm:pt modelId="{8EE3D5C8-6449-40CB-A402-7106603A0580}" type="sibTrans" cxnId="{B8BB547D-2527-4508-B262-AAC255B7CC5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B3B4E6-0913-4496-8E5A-3B1A4D65D5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Programming Paradigms</a:t>
          </a:r>
        </a:p>
      </dgm:t>
    </dgm:pt>
    <dgm:pt modelId="{4F1E0C0A-42A5-43B6-A910-CDFC55E3321D}" type="parTrans" cxnId="{5E88235D-7AF9-4E1F-8102-6D1B6489458C}">
      <dgm:prSet/>
      <dgm:spPr/>
      <dgm:t>
        <a:bodyPr/>
        <a:lstStyle/>
        <a:p>
          <a:endParaRPr lang="en-US"/>
        </a:p>
      </dgm:t>
    </dgm:pt>
    <dgm:pt modelId="{C2AC59B6-2FD8-4DA5-820A-43F44772B287}" type="sibTrans" cxnId="{5E88235D-7AF9-4E1F-8102-6D1B6489458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0110A80-2D50-415A-9CD8-5B8175F014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FP Concept</a:t>
          </a:r>
        </a:p>
      </dgm:t>
    </dgm:pt>
    <dgm:pt modelId="{C99DCF59-AA98-4178-9282-D01168A818C1}" type="parTrans" cxnId="{C6AE09F2-0D81-4ABD-B004-FA7349322BC5}">
      <dgm:prSet/>
      <dgm:spPr/>
      <dgm:t>
        <a:bodyPr/>
        <a:lstStyle/>
        <a:p>
          <a:endParaRPr lang="en-US"/>
        </a:p>
      </dgm:t>
    </dgm:pt>
    <dgm:pt modelId="{D36F1CA7-D18E-4DB7-B1B5-487B1447BE21}" type="sibTrans" cxnId="{C6AE09F2-0D81-4ABD-B004-FA7349322BC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F45ACE6-38C1-4DC5-805C-AF9267AAD3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Advanced techniques</a:t>
          </a:r>
        </a:p>
      </dgm:t>
    </dgm:pt>
    <dgm:pt modelId="{630FC53C-C9A5-4B02-801B-2D2456B0A27E}" type="parTrans" cxnId="{BAF6FE50-4317-472C-9462-9B4467F7046E}">
      <dgm:prSet/>
      <dgm:spPr/>
      <dgm:t>
        <a:bodyPr/>
        <a:lstStyle/>
        <a:p>
          <a:endParaRPr lang="en-US"/>
        </a:p>
      </dgm:t>
    </dgm:pt>
    <dgm:pt modelId="{4E0AF020-1A44-4621-8CE3-2E6777458B06}" type="sibTrans" cxnId="{BAF6FE50-4317-472C-9462-9B4467F7046E}">
      <dgm:prSet/>
      <dgm:spPr/>
      <dgm:t>
        <a:bodyPr/>
        <a:lstStyle/>
        <a:p>
          <a:endParaRPr lang="en-US"/>
        </a:p>
      </dgm:t>
    </dgm:pt>
    <dgm:pt modelId="{E4B1F2B9-02FF-4AE4-A529-4BABEB0F7A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Example</a:t>
          </a:r>
        </a:p>
      </dgm:t>
    </dgm:pt>
    <dgm:pt modelId="{C181919E-2F7F-4629-B71B-8805677F5A1C}" type="parTrans" cxnId="{C758E446-C99B-4C08-B258-F03E039C3D47}">
      <dgm:prSet/>
      <dgm:spPr/>
      <dgm:t>
        <a:bodyPr/>
        <a:lstStyle/>
        <a:p>
          <a:endParaRPr lang="en-US"/>
        </a:p>
      </dgm:t>
    </dgm:pt>
    <dgm:pt modelId="{F1C21FE7-6F22-4F58-A23A-5064BC940871}" type="sibTrans" cxnId="{C758E446-C99B-4C08-B258-F03E039C3D4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9005AE6-4ADE-473B-92AD-76B837B7B6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Basic techniques</a:t>
          </a:r>
        </a:p>
      </dgm:t>
    </dgm:pt>
    <dgm:pt modelId="{D1FD2FFF-C914-4342-9691-1C4B59E1B964}" type="parTrans" cxnId="{DFE8B00C-07B4-48F8-BC86-2364CB8DCD39}">
      <dgm:prSet/>
      <dgm:spPr/>
      <dgm:t>
        <a:bodyPr/>
        <a:lstStyle/>
        <a:p>
          <a:endParaRPr lang="en-US"/>
        </a:p>
      </dgm:t>
    </dgm:pt>
    <dgm:pt modelId="{08027834-9CE8-421E-ABBD-21EC9680D9EF}" type="sibTrans" cxnId="{DFE8B00C-07B4-48F8-BC86-2364CB8DCD3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67B67C2-C880-4767-968A-D1DA091433DD}" type="pres">
      <dgm:prSet presAssocID="{26CA5CDC-1069-43DD-858E-415DB0CB79FE}" presName="root" presStyleCnt="0">
        <dgm:presLayoutVars>
          <dgm:dir/>
          <dgm:resizeHandles val="exact"/>
        </dgm:presLayoutVars>
      </dgm:prSet>
      <dgm:spPr/>
    </dgm:pt>
    <dgm:pt modelId="{465EA08E-402E-4C0A-91CE-6157E5F5C558}" type="pres">
      <dgm:prSet presAssocID="{26CA5CDC-1069-43DD-858E-415DB0CB79FE}" presName="container" presStyleCnt="0">
        <dgm:presLayoutVars>
          <dgm:dir/>
          <dgm:resizeHandles val="exact"/>
        </dgm:presLayoutVars>
      </dgm:prSet>
      <dgm:spPr/>
    </dgm:pt>
    <dgm:pt modelId="{617AA00C-69BD-4F07-915E-A21BAD14C072}" type="pres">
      <dgm:prSet presAssocID="{09ED14D4-84CA-4919-AB73-BFB6036C526C}" presName="compNode" presStyleCnt="0"/>
      <dgm:spPr/>
    </dgm:pt>
    <dgm:pt modelId="{3FE529E3-5430-4BBD-972C-FEBE0E673CC9}" type="pres">
      <dgm:prSet presAssocID="{09ED14D4-84CA-4919-AB73-BFB6036C526C}" presName="iconBgRect" presStyleLbl="bgShp" presStyleIdx="0" presStyleCnt="6"/>
      <dgm:spPr/>
    </dgm:pt>
    <dgm:pt modelId="{77AE92EB-323C-4B6B-8602-781FE0DE46D0}" type="pres">
      <dgm:prSet presAssocID="{09ED14D4-84CA-4919-AB73-BFB6036C526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CA2B5469-0373-410E-B463-79620994B240}" type="pres">
      <dgm:prSet presAssocID="{09ED14D4-84CA-4919-AB73-BFB6036C526C}" presName="spaceRect" presStyleCnt="0"/>
      <dgm:spPr/>
    </dgm:pt>
    <dgm:pt modelId="{E34FC035-C860-48DF-BFC6-39E859314534}" type="pres">
      <dgm:prSet presAssocID="{09ED14D4-84CA-4919-AB73-BFB6036C526C}" presName="textRect" presStyleLbl="revTx" presStyleIdx="0" presStyleCnt="6">
        <dgm:presLayoutVars>
          <dgm:chMax val="1"/>
          <dgm:chPref val="1"/>
        </dgm:presLayoutVars>
      </dgm:prSet>
      <dgm:spPr/>
    </dgm:pt>
    <dgm:pt modelId="{CF87957A-18B2-4BFC-877F-D8DD25A8B2C7}" type="pres">
      <dgm:prSet presAssocID="{8EE3D5C8-6449-40CB-A402-7106603A0580}" presName="sibTrans" presStyleLbl="sibTrans2D1" presStyleIdx="0" presStyleCnt="0"/>
      <dgm:spPr/>
    </dgm:pt>
    <dgm:pt modelId="{ECC3FB54-104D-455E-8710-022618F38C28}" type="pres">
      <dgm:prSet presAssocID="{03B3B4E6-0913-4496-8E5A-3B1A4D65D538}" presName="compNode" presStyleCnt="0"/>
      <dgm:spPr/>
    </dgm:pt>
    <dgm:pt modelId="{87093370-F6AA-438B-B90B-89A76D4CDE77}" type="pres">
      <dgm:prSet presAssocID="{03B3B4E6-0913-4496-8E5A-3B1A4D65D538}" presName="iconBgRect" presStyleLbl="bgShp" presStyleIdx="1" presStyleCnt="6"/>
      <dgm:spPr/>
    </dgm:pt>
    <dgm:pt modelId="{F2A71A31-0650-4E3E-A844-C268B0C133F5}" type="pres">
      <dgm:prSet presAssocID="{03B3B4E6-0913-4496-8E5A-3B1A4D65D53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DFBF6BA-F297-4B1C-8696-6093A686B57A}" type="pres">
      <dgm:prSet presAssocID="{03B3B4E6-0913-4496-8E5A-3B1A4D65D538}" presName="spaceRect" presStyleCnt="0"/>
      <dgm:spPr/>
    </dgm:pt>
    <dgm:pt modelId="{76BE3D4B-5944-488E-AF3F-BAF3F747CA8C}" type="pres">
      <dgm:prSet presAssocID="{03B3B4E6-0913-4496-8E5A-3B1A4D65D538}" presName="textRect" presStyleLbl="revTx" presStyleIdx="1" presStyleCnt="6">
        <dgm:presLayoutVars>
          <dgm:chMax val="1"/>
          <dgm:chPref val="1"/>
        </dgm:presLayoutVars>
      </dgm:prSet>
      <dgm:spPr/>
    </dgm:pt>
    <dgm:pt modelId="{48CB6622-517A-45B9-AC94-00C45D957032}" type="pres">
      <dgm:prSet presAssocID="{C2AC59B6-2FD8-4DA5-820A-43F44772B287}" presName="sibTrans" presStyleLbl="sibTrans2D1" presStyleIdx="0" presStyleCnt="0"/>
      <dgm:spPr/>
    </dgm:pt>
    <dgm:pt modelId="{91C3ADBA-84C2-4DC8-84F1-215A79500082}" type="pres">
      <dgm:prSet presAssocID="{30110A80-2D50-415A-9CD8-5B8175F014C8}" presName="compNode" presStyleCnt="0"/>
      <dgm:spPr/>
    </dgm:pt>
    <dgm:pt modelId="{2614884C-261C-4BE3-AD3F-A760D0D36885}" type="pres">
      <dgm:prSet presAssocID="{30110A80-2D50-415A-9CD8-5B8175F014C8}" presName="iconBgRect" presStyleLbl="bgShp" presStyleIdx="2" presStyleCnt="6"/>
      <dgm:spPr/>
    </dgm:pt>
    <dgm:pt modelId="{B9C7F644-714C-490A-92E5-B5271702473B}" type="pres">
      <dgm:prSet presAssocID="{30110A80-2D50-415A-9CD8-5B8175F014C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2BAE2D9-2A77-4A42-ACF2-D565E8DDDC79}" type="pres">
      <dgm:prSet presAssocID="{30110A80-2D50-415A-9CD8-5B8175F014C8}" presName="spaceRect" presStyleCnt="0"/>
      <dgm:spPr/>
    </dgm:pt>
    <dgm:pt modelId="{DBFB1E69-33BA-4224-9B9B-CD02BD53769E}" type="pres">
      <dgm:prSet presAssocID="{30110A80-2D50-415A-9CD8-5B8175F014C8}" presName="textRect" presStyleLbl="revTx" presStyleIdx="2" presStyleCnt="6">
        <dgm:presLayoutVars>
          <dgm:chMax val="1"/>
          <dgm:chPref val="1"/>
        </dgm:presLayoutVars>
      </dgm:prSet>
      <dgm:spPr/>
    </dgm:pt>
    <dgm:pt modelId="{C64CCD77-2818-4593-86E1-E99C72D7A44F}" type="pres">
      <dgm:prSet presAssocID="{D36F1CA7-D18E-4DB7-B1B5-487B1447BE21}" presName="sibTrans" presStyleLbl="sibTrans2D1" presStyleIdx="0" presStyleCnt="0"/>
      <dgm:spPr/>
    </dgm:pt>
    <dgm:pt modelId="{17EEE07C-33AF-46AC-A821-CE56784F0A75}" type="pres">
      <dgm:prSet presAssocID="{59005AE6-4ADE-473B-92AD-76B837B7B6C6}" presName="compNode" presStyleCnt="0"/>
      <dgm:spPr/>
    </dgm:pt>
    <dgm:pt modelId="{47ADBFC5-6914-4939-81D1-6F2F752A31C9}" type="pres">
      <dgm:prSet presAssocID="{59005AE6-4ADE-473B-92AD-76B837B7B6C6}" presName="iconBgRect" presStyleLbl="bgShp" presStyleIdx="3" presStyleCnt="6"/>
      <dgm:spPr/>
    </dgm:pt>
    <dgm:pt modelId="{142840BD-4E95-46BE-9FFA-F28F4C9FEF42}" type="pres">
      <dgm:prSet presAssocID="{59005AE6-4ADE-473B-92AD-76B837B7B6C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wl"/>
        </a:ext>
      </dgm:extLst>
    </dgm:pt>
    <dgm:pt modelId="{E4065123-C17B-4224-8333-C8D6667F5AAF}" type="pres">
      <dgm:prSet presAssocID="{59005AE6-4ADE-473B-92AD-76B837B7B6C6}" presName="spaceRect" presStyleCnt="0"/>
      <dgm:spPr/>
    </dgm:pt>
    <dgm:pt modelId="{0EFA5D8A-83A7-4F18-909D-00301A62D2DD}" type="pres">
      <dgm:prSet presAssocID="{59005AE6-4ADE-473B-92AD-76B837B7B6C6}" presName="textRect" presStyleLbl="revTx" presStyleIdx="3" presStyleCnt="6">
        <dgm:presLayoutVars>
          <dgm:chMax val="1"/>
          <dgm:chPref val="1"/>
        </dgm:presLayoutVars>
      </dgm:prSet>
      <dgm:spPr/>
    </dgm:pt>
    <dgm:pt modelId="{45233BAE-501A-C140-93FA-0F713276A61C}" type="pres">
      <dgm:prSet presAssocID="{08027834-9CE8-421E-ABBD-21EC9680D9EF}" presName="sibTrans" presStyleLbl="sibTrans2D1" presStyleIdx="0" presStyleCnt="0"/>
      <dgm:spPr/>
    </dgm:pt>
    <dgm:pt modelId="{7DBDB150-1B39-4418-9E6E-52C59E002F98}" type="pres">
      <dgm:prSet presAssocID="{E4B1F2B9-02FF-4AE4-A529-4BABEB0F7A08}" presName="compNode" presStyleCnt="0"/>
      <dgm:spPr/>
    </dgm:pt>
    <dgm:pt modelId="{F6B3E7EE-271C-4DD3-9116-DE2B640162F4}" type="pres">
      <dgm:prSet presAssocID="{E4B1F2B9-02FF-4AE4-A529-4BABEB0F7A08}" presName="iconBgRect" presStyleLbl="bgShp" presStyleIdx="4" presStyleCnt="6"/>
      <dgm:spPr/>
    </dgm:pt>
    <dgm:pt modelId="{A9B1458C-9FEF-4EFF-8DEB-917F3D824087}" type="pres">
      <dgm:prSet presAssocID="{E4B1F2B9-02FF-4AE4-A529-4BABEB0F7A0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C90CC02-7D71-4D63-BF31-B5F755634371}" type="pres">
      <dgm:prSet presAssocID="{E4B1F2B9-02FF-4AE4-A529-4BABEB0F7A08}" presName="spaceRect" presStyleCnt="0"/>
      <dgm:spPr/>
    </dgm:pt>
    <dgm:pt modelId="{E29FC009-51C7-41B4-8172-9CEAA9674140}" type="pres">
      <dgm:prSet presAssocID="{E4B1F2B9-02FF-4AE4-A529-4BABEB0F7A08}" presName="textRect" presStyleLbl="revTx" presStyleIdx="4" presStyleCnt="6">
        <dgm:presLayoutVars>
          <dgm:chMax val="1"/>
          <dgm:chPref val="1"/>
        </dgm:presLayoutVars>
      </dgm:prSet>
      <dgm:spPr/>
    </dgm:pt>
    <dgm:pt modelId="{8C25697F-9B3F-504C-BB03-B7254DE2EB3B}" type="pres">
      <dgm:prSet presAssocID="{F1C21FE7-6F22-4F58-A23A-5064BC940871}" presName="sibTrans" presStyleLbl="sibTrans2D1" presStyleIdx="0" presStyleCnt="0"/>
      <dgm:spPr/>
    </dgm:pt>
    <dgm:pt modelId="{364BD6E8-25FA-499E-9F5C-2CA068F2A030}" type="pres">
      <dgm:prSet presAssocID="{6F45ACE6-38C1-4DC5-805C-AF9267AAD3D0}" presName="compNode" presStyleCnt="0"/>
      <dgm:spPr/>
    </dgm:pt>
    <dgm:pt modelId="{ED04575E-8588-4622-8057-F477B282F78F}" type="pres">
      <dgm:prSet presAssocID="{6F45ACE6-38C1-4DC5-805C-AF9267AAD3D0}" presName="iconBgRect" presStyleLbl="bgShp" presStyleIdx="5" presStyleCnt="6"/>
      <dgm:spPr/>
    </dgm:pt>
    <dgm:pt modelId="{F636D986-DFFC-44AF-B4DF-FAE418657A1F}" type="pres">
      <dgm:prSet presAssocID="{6F45ACE6-38C1-4DC5-805C-AF9267AAD3D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73299249-45F8-400F-846F-45E0DF148FF2}" type="pres">
      <dgm:prSet presAssocID="{6F45ACE6-38C1-4DC5-805C-AF9267AAD3D0}" presName="spaceRect" presStyleCnt="0"/>
      <dgm:spPr/>
    </dgm:pt>
    <dgm:pt modelId="{1DECD73A-00C9-44B1-A9B1-8746358D2585}" type="pres">
      <dgm:prSet presAssocID="{6F45ACE6-38C1-4DC5-805C-AF9267AAD3D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7E2DA03-4EC7-7948-BB41-4FF6F843FCB2}" type="presOf" srcId="{09ED14D4-84CA-4919-AB73-BFB6036C526C}" destId="{E34FC035-C860-48DF-BFC6-39E859314534}" srcOrd="0" destOrd="0" presId="urn:microsoft.com/office/officeart/2018/2/layout/IconCircleList"/>
    <dgm:cxn modelId="{DFE8B00C-07B4-48F8-BC86-2364CB8DCD39}" srcId="{26CA5CDC-1069-43DD-858E-415DB0CB79FE}" destId="{59005AE6-4ADE-473B-92AD-76B837B7B6C6}" srcOrd="3" destOrd="0" parTransId="{D1FD2FFF-C914-4342-9691-1C4B59E1B964}" sibTransId="{08027834-9CE8-421E-ABBD-21EC9680D9EF}"/>
    <dgm:cxn modelId="{18E6FB1E-2715-314D-948E-AE0AD72793EB}" type="presOf" srcId="{08027834-9CE8-421E-ABBD-21EC9680D9EF}" destId="{45233BAE-501A-C140-93FA-0F713276A61C}" srcOrd="0" destOrd="0" presId="urn:microsoft.com/office/officeart/2018/2/layout/IconCircleList"/>
    <dgm:cxn modelId="{F3BB9A3D-189A-3C4D-B5BD-52E7F6C8A810}" type="presOf" srcId="{8EE3D5C8-6449-40CB-A402-7106603A0580}" destId="{CF87957A-18B2-4BFC-877F-D8DD25A8B2C7}" srcOrd="0" destOrd="0" presId="urn:microsoft.com/office/officeart/2018/2/layout/IconCircleList"/>
    <dgm:cxn modelId="{C758E446-C99B-4C08-B258-F03E039C3D47}" srcId="{26CA5CDC-1069-43DD-858E-415DB0CB79FE}" destId="{E4B1F2B9-02FF-4AE4-A529-4BABEB0F7A08}" srcOrd="4" destOrd="0" parTransId="{C181919E-2F7F-4629-B71B-8805677F5A1C}" sibTransId="{F1C21FE7-6F22-4F58-A23A-5064BC940871}"/>
    <dgm:cxn modelId="{BAF6FE50-4317-472C-9462-9B4467F7046E}" srcId="{26CA5CDC-1069-43DD-858E-415DB0CB79FE}" destId="{6F45ACE6-38C1-4DC5-805C-AF9267AAD3D0}" srcOrd="5" destOrd="0" parTransId="{630FC53C-C9A5-4B02-801B-2D2456B0A27E}" sibTransId="{4E0AF020-1A44-4621-8CE3-2E6777458B06}"/>
    <dgm:cxn modelId="{EC096859-FB69-DE4F-88B6-DE1E54F0F47E}" type="presOf" srcId="{D36F1CA7-D18E-4DB7-B1B5-487B1447BE21}" destId="{C64CCD77-2818-4593-86E1-E99C72D7A44F}" srcOrd="0" destOrd="0" presId="urn:microsoft.com/office/officeart/2018/2/layout/IconCircleList"/>
    <dgm:cxn modelId="{5E88235D-7AF9-4E1F-8102-6D1B6489458C}" srcId="{26CA5CDC-1069-43DD-858E-415DB0CB79FE}" destId="{03B3B4E6-0913-4496-8E5A-3B1A4D65D538}" srcOrd="1" destOrd="0" parTransId="{4F1E0C0A-42A5-43B6-A910-CDFC55E3321D}" sibTransId="{C2AC59B6-2FD8-4DA5-820A-43F44772B287}"/>
    <dgm:cxn modelId="{9E11B660-D322-2E49-85BA-1B2E250ACCE7}" type="presOf" srcId="{E4B1F2B9-02FF-4AE4-A529-4BABEB0F7A08}" destId="{E29FC009-51C7-41B4-8172-9CEAA9674140}" srcOrd="0" destOrd="0" presId="urn:microsoft.com/office/officeart/2018/2/layout/IconCircleList"/>
    <dgm:cxn modelId="{B8BB547D-2527-4508-B262-AAC255B7CC5D}" srcId="{26CA5CDC-1069-43DD-858E-415DB0CB79FE}" destId="{09ED14D4-84CA-4919-AB73-BFB6036C526C}" srcOrd="0" destOrd="0" parTransId="{C9AA5E8C-779B-4A7D-9AE2-44A91CE4AFB1}" sibTransId="{8EE3D5C8-6449-40CB-A402-7106603A0580}"/>
    <dgm:cxn modelId="{A2114B87-4F02-D04D-82A7-A7A8C33F8984}" type="presOf" srcId="{03B3B4E6-0913-4496-8E5A-3B1A4D65D538}" destId="{76BE3D4B-5944-488E-AF3F-BAF3F747CA8C}" srcOrd="0" destOrd="0" presId="urn:microsoft.com/office/officeart/2018/2/layout/IconCircleList"/>
    <dgm:cxn modelId="{15643690-59E5-604A-A15B-00B01003CC88}" type="presOf" srcId="{30110A80-2D50-415A-9CD8-5B8175F014C8}" destId="{DBFB1E69-33BA-4224-9B9B-CD02BD53769E}" srcOrd="0" destOrd="0" presId="urn:microsoft.com/office/officeart/2018/2/layout/IconCircleList"/>
    <dgm:cxn modelId="{329A7890-CB31-F04F-AD4B-FB671199AB62}" type="presOf" srcId="{F1C21FE7-6F22-4F58-A23A-5064BC940871}" destId="{8C25697F-9B3F-504C-BB03-B7254DE2EB3B}" srcOrd="0" destOrd="0" presId="urn:microsoft.com/office/officeart/2018/2/layout/IconCircleList"/>
    <dgm:cxn modelId="{A2C6B3AD-9341-0944-9C87-57AE82D05D14}" type="presOf" srcId="{59005AE6-4ADE-473B-92AD-76B837B7B6C6}" destId="{0EFA5D8A-83A7-4F18-909D-00301A62D2DD}" srcOrd="0" destOrd="0" presId="urn:microsoft.com/office/officeart/2018/2/layout/IconCircleList"/>
    <dgm:cxn modelId="{9059EAB5-14D3-400C-A39A-AC3064F62133}" type="presOf" srcId="{26CA5CDC-1069-43DD-858E-415DB0CB79FE}" destId="{D67B67C2-C880-4767-968A-D1DA091433DD}" srcOrd="0" destOrd="0" presId="urn:microsoft.com/office/officeart/2018/2/layout/IconCircleList"/>
    <dgm:cxn modelId="{3D921AC5-148B-9548-A1FA-E9ED1886FBAD}" type="presOf" srcId="{6F45ACE6-38C1-4DC5-805C-AF9267AAD3D0}" destId="{1DECD73A-00C9-44B1-A9B1-8746358D2585}" srcOrd="0" destOrd="0" presId="urn:microsoft.com/office/officeart/2018/2/layout/IconCircleList"/>
    <dgm:cxn modelId="{8FC2B3DA-F11F-5840-8CEF-A8D23A8DB0F5}" type="presOf" srcId="{C2AC59B6-2FD8-4DA5-820A-43F44772B287}" destId="{48CB6622-517A-45B9-AC94-00C45D957032}" srcOrd="0" destOrd="0" presId="urn:microsoft.com/office/officeart/2018/2/layout/IconCircleList"/>
    <dgm:cxn modelId="{C6AE09F2-0D81-4ABD-B004-FA7349322BC5}" srcId="{26CA5CDC-1069-43DD-858E-415DB0CB79FE}" destId="{30110A80-2D50-415A-9CD8-5B8175F014C8}" srcOrd="2" destOrd="0" parTransId="{C99DCF59-AA98-4178-9282-D01168A818C1}" sibTransId="{D36F1CA7-D18E-4DB7-B1B5-487B1447BE21}"/>
    <dgm:cxn modelId="{2E613253-1DBD-E747-9C64-8AD3072E4D57}" type="presParOf" srcId="{D67B67C2-C880-4767-968A-D1DA091433DD}" destId="{465EA08E-402E-4C0A-91CE-6157E5F5C558}" srcOrd="0" destOrd="0" presId="urn:microsoft.com/office/officeart/2018/2/layout/IconCircleList"/>
    <dgm:cxn modelId="{A76EA42C-DD74-144B-AF8D-EA3A423D415F}" type="presParOf" srcId="{465EA08E-402E-4C0A-91CE-6157E5F5C558}" destId="{617AA00C-69BD-4F07-915E-A21BAD14C072}" srcOrd="0" destOrd="0" presId="urn:microsoft.com/office/officeart/2018/2/layout/IconCircleList"/>
    <dgm:cxn modelId="{9153DE9D-7BFA-774F-9F4F-9B927221249B}" type="presParOf" srcId="{617AA00C-69BD-4F07-915E-A21BAD14C072}" destId="{3FE529E3-5430-4BBD-972C-FEBE0E673CC9}" srcOrd="0" destOrd="0" presId="urn:microsoft.com/office/officeart/2018/2/layout/IconCircleList"/>
    <dgm:cxn modelId="{3E87DCB0-9A9B-7844-86C8-87423A4EF6C5}" type="presParOf" srcId="{617AA00C-69BD-4F07-915E-A21BAD14C072}" destId="{77AE92EB-323C-4B6B-8602-781FE0DE46D0}" srcOrd="1" destOrd="0" presId="urn:microsoft.com/office/officeart/2018/2/layout/IconCircleList"/>
    <dgm:cxn modelId="{429B169B-B020-C140-B0C9-0EAB3D6FF10F}" type="presParOf" srcId="{617AA00C-69BD-4F07-915E-A21BAD14C072}" destId="{CA2B5469-0373-410E-B463-79620994B240}" srcOrd="2" destOrd="0" presId="urn:microsoft.com/office/officeart/2018/2/layout/IconCircleList"/>
    <dgm:cxn modelId="{8BC15E84-86E5-0D42-9ED2-BBE205A29A09}" type="presParOf" srcId="{617AA00C-69BD-4F07-915E-A21BAD14C072}" destId="{E34FC035-C860-48DF-BFC6-39E859314534}" srcOrd="3" destOrd="0" presId="urn:microsoft.com/office/officeart/2018/2/layout/IconCircleList"/>
    <dgm:cxn modelId="{92E6A7F9-740D-1F4A-8A7C-979083ED69AE}" type="presParOf" srcId="{465EA08E-402E-4C0A-91CE-6157E5F5C558}" destId="{CF87957A-18B2-4BFC-877F-D8DD25A8B2C7}" srcOrd="1" destOrd="0" presId="urn:microsoft.com/office/officeart/2018/2/layout/IconCircleList"/>
    <dgm:cxn modelId="{9723A8A2-6C2A-F74A-A97C-275D038C09F1}" type="presParOf" srcId="{465EA08E-402E-4C0A-91CE-6157E5F5C558}" destId="{ECC3FB54-104D-455E-8710-022618F38C28}" srcOrd="2" destOrd="0" presId="urn:microsoft.com/office/officeart/2018/2/layout/IconCircleList"/>
    <dgm:cxn modelId="{2C85ECDE-1117-6C47-95B2-8A570D32103B}" type="presParOf" srcId="{ECC3FB54-104D-455E-8710-022618F38C28}" destId="{87093370-F6AA-438B-B90B-89A76D4CDE77}" srcOrd="0" destOrd="0" presId="urn:microsoft.com/office/officeart/2018/2/layout/IconCircleList"/>
    <dgm:cxn modelId="{6C4A9573-FBA9-5D41-8DED-C391B985D4B3}" type="presParOf" srcId="{ECC3FB54-104D-455E-8710-022618F38C28}" destId="{F2A71A31-0650-4E3E-A844-C268B0C133F5}" srcOrd="1" destOrd="0" presId="urn:microsoft.com/office/officeart/2018/2/layout/IconCircleList"/>
    <dgm:cxn modelId="{D705A843-2980-6349-88C9-27F8420D51F4}" type="presParOf" srcId="{ECC3FB54-104D-455E-8710-022618F38C28}" destId="{DDFBF6BA-F297-4B1C-8696-6093A686B57A}" srcOrd="2" destOrd="0" presId="urn:microsoft.com/office/officeart/2018/2/layout/IconCircleList"/>
    <dgm:cxn modelId="{D11FB479-5131-5445-983F-BCD2E6C8746F}" type="presParOf" srcId="{ECC3FB54-104D-455E-8710-022618F38C28}" destId="{76BE3D4B-5944-488E-AF3F-BAF3F747CA8C}" srcOrd="3" destOrd="0" presId="urn:microsoft.com/office/officeart/2018/2/layout/IconCircleList"/>
    <dgm:cxn modelId="{664C7295-658D-0A46-81E2-3AA6B1708BDA}" type="presParOf" srcId="{465EA08E-402E-4C0A-91CE-6157E5F5C558}" destId="{48CB6622-517A-45B9-AC94-00C45D957032}" srcOrd="3" destOrd="0" presId="urn:microsoft.com/office/officeart/2018/2/layout/IconCircleList"/>
    <dgm:cxn modelId="{02AE3C47-65DA-D54D-861E-36B851555C3F}" type="presParOf" srcId="{465EA08E-402E-4C0A-91CE-6157E5F5C558}" destId="{91C3ADBA-84C2-4DC8-84F1-215A79500082}" srcOrd="4" destOrd="0" presId="urn:microsoft.com/office/officeart/2018/2/layout/IconCircleList"/>
    <dgm:cxn modelId="{F39E2A14-CC57-FA46-BABC-A81FDB90D8C6}" type="presParOf" srcId="{91C3ADBA-84C2-4DC8-84F1-215A79500082}" destId="{2614884C-261C-4BE3-AD3F-A760D0D36885}" srcOrd="0" destOrd="0" presId="urn:microsoft.com/office/officeart/2018/2/layout/IconCircleList"/>
    <dgm:cxn modelId="{07F78CD1-61D9-104F-B85B-7689A457962D}" type="presParOf" srcId="{91C3ADBA-84C2-4DC8-84F1-215A79500082}" destId="{B9C7F644-714C-490A-92E5-B5271702473B}" srcOrd="1" destOrd="0" presId="urn:microsoft.com/office/officeart/2018/2/layout/IconCircleList"/>
    <dgm:cxn modelId="{216DD0FF-E93C-BF48-BB32-9AC7E763E5EC}" type="presParOf" srcId="{91C3ADBA-84C2-4DC8-84F1-215A79500082}" destId="{52BAE2D9-2A77-4A42-ACF2-D565E8DDDC79}" srcOrd="2" destOrd="0" presId="urn:microsoft.com/office/officeart/2018/2/layout/IconCircleList"/>
    <dgm:cxn modelId="{8D5E82F8-1FAA-D642-9698-80C5804EC2E6}" type="presParOf" srcId="{91C3ADBA-84C2-4DC8-84F1-215A79500082}" destId="{DBFB1E69-33BA-4224-9B9B-CD02BD53769E}" srcOrd="3" destOrd="0" presId="urn:microsoft.com/office/officeart/2018/2/layout/IconCircleList"/>
    <dgm:cxn modelId="{99034F40-F14D-A34A-9697-288C7C9E2578}" type="presParOf" srcId="{465EA08E-402E-4C0A-91CE-6157E5F5C558}" destId="{C64CCD77-2818-4593-86E1-E99C72D7A44F}" srcOrd="5" destOrd="0" presId="urn:microsoft.com/office/officeart/2018/2/layout/IconCircleList"/>
    <dgm:cxn modelId="{C048FE57-56C2-F143-B101-EF62FDE748EB}" type="presParOf" srcId="{465EA08E-402E-4C0A-91CE-6157E5F5C558}" destId="{17EEE07C-33AF-46AC-A821-CE56784F0A75}" srcOrd="6" destOrd="0" presId="urn:microsoft.com/office/officeart/2018/2/layout/IconCircleList"/>
    <dgm:cxn modelId="{D44CC257-B8DB-C14D-A2E2-44B1EE7035E7}" type="presParOf" srcId="{17EEE07C-33AF-46AC-A821-CE56784F0A75}" destId="{47ADBFC5-6914-4939-81D1-6F2F752A31C9}" srcOrd="0" destOrd="0" presId="urn:microsoft.com/office/officeart/2018/2/layout/IconCircleList"/>
    <dgm:cxn modelId="{4F8FCBE6-6F55-CD4C-98AD-9834C905FFD4}" type="presParOf" srcId="{17EEE07C-33AF-46AC-A821-CE56784F0A75}" destId="{142840BD-4E95-46BE-9FFA-F28F4C9FEF42}" srcOrd="1" destOrd="0" presId="urn:microsoft.com/office/officeart/2018/2/layout/IconCircleList"/>
    <dgm:cxn modelId="{DD8AE6A6-6F40-8145-A8D9-330A2AFE656C}" type="presParOf" srcId="{17EEE07C-33AF-46AC-A821-CE56784F0A75}" destId="{E4065123-C17B-4224-8333-C8D6667F5AAF}" srcOrd="2" destOrd="0" presId="urn:microsoft.com/office/officeart/2018/2/layout/IconCircleList"/>
    <dgm:cxn modelId="{4A7D04A2-D3F1-3640-A860-7E5C94456D12}" type="presParOf" srcId="{17EEE07C-33AF-46AC-A821-CE56784F0A75}" destId="{0EFA5D8A-83A7-4F18-909D-00301A62D2DD}" srcOrd="3" destOrd="0" presId="urn:microsoft.com/office/officeart/2018/2/layout/IconCircleList"/>
    <dgm:cxn modelId="{1B91FBE5-D1CF-0A41-B550-B15C28E34550}" type="presParOf" srcId="{465EA08E-402E-4C0A-91CE-6157E5F5C558}" destId="{45233BAE-501A-C140-93FA-0F713276A61C}" srcOrd="7" destOrd="0" presId="urn:microsoft.com/office/officeart/2018/2/layout/IconCircleList"/>
    <dgm:cxn modelId="{196AE0A7-2BE8-7D45-B343-0ABDAB347D5E}" type="presParOf" srcId="{465EA08E-402E-4C0A-91CE-6157E5F5C558}" destId="{7DBDB150-1B39-4418-9E6E-52C59E002F98}" srcOrd="8" destOrd="0" presId="urn:microsoft.com/office/officeart/2018/2/layout/IconCircleList"/>
    <dgm:cxn modelId="{5429D64D-0A1B-444B-A3BE-869A341DB95A}" type="presParOf" srcId="{7DBDB150-1B39-4418-9E6E-52C59E002F98}" destId="{F6B3E7EE-271C-4DD3-9116-DE2B640162F4}" srcOrd="0" destOrd="0" presId="urn:microsoft.com/office/officeart/2018/2/layout/IconCircleList"/>
    <dgm:cxn modelId="{65D463AE-BC15-B84C-A6FA-0CFC2017A633}" type="presParOf" srcId="{7DBDB150-1B39-4418-9E6E-52C59E002F98}" destId="{A9B1458C-9FEF-4EFF-8DEB-917F3D824087}" srcOrd="1" destOrd="0" presId="urn:microsoft.com/office/officeart/2018/2/layout/IconCircleList"/>
    <dgm:cxn modelId="{8D9C72B2-B145-DC4C-82A4-D5E3C3274CD6}" type="presParOf" srcId="{7DBDB150-1B39-4418-9E6E-52C59E002F98}" destId="{8C90CC02-7D71-4D63-BF31-B5F755634371}" srcOrd="2" destOrd="0" presId="urn:microsoft.com/office/officeart/2018/2/layout/IconCircleList"/>
    <dgm:cxn modelId="{6A9FC9F1-9281-2A4A-AE14-E0DFD8357B5C}" type="presParOf" srcId="{7DBDB150-1B39-4418-9E6E-52C59E002F98}" destId="{E29FC009-51C7-41B4-8172-9CEAA9674140}" srcOrd="3" destOrd="0" presId="urn:microsoft.com/office/officeart/2018/2/layout/IconCircleList"/>
    <dgm:cxn modelId="{4FB66F9D-4EA8-064B-8777-ECAA2E5C27B2}" type="presParOf" srcId="{465EA08E-402E-4C0A-91CE-6157E5F5C558}" destId="{8C25697F-9B3F-504C-BB03-B7254DE2EB3B}" srcOrd="9" destOrd="0" presId="urn:microsoft.com/office/officeart/2018/2/layout/IconCircleList"/>
    <dgm:cxn modelId="{3149305D-AB81-8048-A5C2-E13C4703A3D9}" type="presParOf" srcId="{465EA08E-402E-4C0A-91CE-6157E5F5C558}" destId="{364BD6E8-25FA-499E-9F5C-2CA068F2A030}" srcOrd="10" destOrd="0" presId="urn:microsoft.com/office/officeart/2018/2/layout/IconCircleList"/>
    <dgm:cxn modelId="{1519E85E-F3CE-2340-AE48-ECF8D0DDA435}" type="presParOf" srcId="{364BD6E8-25FA-499E-9F5C-2CA068F2A030}" destId="{ED04575E-8588-4622-8057-F477B282F78F}" srcOrd="0" destOrd="0" presId="urn:microsoft.com/office/officeart/2018/2/layout/IconCircleList"/>
    <dgm:cxn modelId="{D4ABBD4C-EDF2-6040-BAEF-62DBEBEFF91A}" type="presParOf" srcId="{364BD6E8-25FA-499E-9F5C-2CA068F2A030}" destId="{F636D986-DFFC-44AF-B4DF-FAE418657A1F}" srcOrd="1" destOrd="0" presId="urn:microsoft.com/office/officeart/2018/2/layout/IconCircleList"/>
    <dgm:cxn modelId="{0A31269C-DAE4-8A47-B9B4-68EFC2B3E292}" type="presParOf" srcId="{364BD6E8-25FA-499E-9F5C-2CA068F2A030}" destId="{73299249-45F8-400F-846F-45E0DF148FF2}" srcOrd="2" destOrd="0" presId="urn:microsoft.com/office/officeart/2018/2/layout/IconCircleList"/>
    <dgm:cxn modelId="{95CB7551-DD1A-C748-B673-4960605FFCAA}" type="presParOf" srcId="{364BD6E8-25FA-499E-9F5C-2CA068F2A030}" destId="{1DECD73A-00C9-44B1-A9B1-8746358D258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8CBADE3-DE76-46B0-8B35-36B1C4400683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264C677-1AA5-4421-8520-472DA6A0B247}">
      <dgm:prSet/>
      <dgm:spPr/>
      <dgm:t>
        <a:bodyPr/>
        <a:lstStyle/>
        <a:p>
          <a:pPr rtl="0"/>
          <a:r>
            <a:rPr lang="en-US"/>
            <a:t>Immutability</a:t>
          </a:r>
          <a:r>
            <a:rPr lang="en-US" dirty="0">
              <a:latin typeface="Calibri Light" panose="020F0302020204030204"/>
            </a:rPr>
            <a:t> &amp;</a:t>
          </a:r>
          <a:r>
            <a:rPr lang="en-US" b="0" i="0" u="none" strike="noStrike" cap="none" baseline="0" noProof="0">
              <a:latin typeface="Calibri Light" panose="020F0302020204030204"/>
            </a:rPr>
            <a:t>Pure functions</a:t>
          </a:r>
          <a:endParaRPr lang="en-US" dirty="0"/>
        </a:p>
      </dgm:t>
    </dgm:pt>
    <dgm:pt modelId="{C75700F7-153E-4731-836B-EEE5F80873A9}" type="parTrans" cxnId="{DCBCC0CA-509A-4D3F-94CF-B6F483163E2F}">
      <dgm:prSet/>
      <dgm:spPr/>
      <dgm:t>
        <a:bodyPr/>
        <a:lstStyle/>
        <a:p>
          <a:endParaRPr lang="en-US"/>
        </a:p>
      </dgm:t>
    </dgm:pt>
    <dgm:pt modelId="{D0D2BEFC-3F93-40C3-B50E-88C20CF4E929}" type="sibTrans" cxnId="{DCBCC0CA-509A-4D3F-94CF-B6F483163E2F}">
      <dgm:prSet/>
      <dgm:spPr/>
      <dgm:t>
        <a:bodyPr/>
        <a:lstStyle/>
        <a:p>
          <a:endParaRPr lang="en-US"/>
        </a:p>
      </dgm:t>
    </dgm:pt>
    <dgm:pt modelId="{4FE15BC2-A587-4F4B-B64E-491EBA964AE0}">
      <dgm:prSet/>
      <dgm:spPr/>
      <dgm:t>
        <a:bodyPr/>
        <a:lstStyle/>
        <a:p>
          <a:r>
            <a:rPr lang="en-US"/>
            <a:t>Separating functions and data</a:t>
          </a:r>
        </a:p>
      </dgm:t>
    </dgm:pt>
    <dgm:pt modelId="{7CAAD99A-AB61-49C1-B420-4EAA61A995D9}" type="parTrans" cxnId="{3729385A-A59E-4FB0-9F33-02F6889C39C3}">
      <dgm:prSet/>
      <dgm:spPr/>
      <dgm:t>
        <a:bodyPr/>
        <a:lstStyle/>
        <a:p>
          <a:endParaRPr lang="en-US"/>
        </a:p>
      </dgm:t>
    </dgm:pt>
    <dgm:pt modelId="{BC7EA028-500E-4BE4-A906-BB51BF083D07}" type="sibTrans" cxnId="{3729385A-A59E-4FB0-9F33-02F6889C39C3}">
      <dgm:prSet/>
      <dgm:spPr/>
      <dgm:t>
        <a:bodyPr/>
        <a:lstStyle/>
        <a:p>
          <a:endParaRPr lang="en-US"/>
        </a:p>
      </dgm:t>
    </dgm:pt>
    <dgm:pt modelId="{AEE30090-7AD4-4C4D-9BF8-DC033F787A80}">
      <dgm:prSet/>
      <dgm:spPr/>
      <dgm:t>
        <a:bodyPr/>
        <a:lstStyle/>
        <a:p>
          <a:r>
            <a:rPr lang="en-US"/>
            <a:t>First-class functions</a:t>
          </a:r>
        </a:p>
      </dgm:t>
    </dgm:pt>
    <dgm:pt modelId="{653BFE2E-C418-411B-A74E-AC7282B2DBCF}" type="parTrans" cxnId="{69BDB679-B9CC-4055-9312-F611F56DBECD}">
      <dgm:prSet/>
      <dgm:spPr/>
      <dgm:t>
        <a:bodyPr/>
        <a:lstStyle/>
        <a:p>
          <a:endParaRPr lang="en-US"/>
        </a:p>
      </dgm:t>
    </dgm:pt>
    <dgm:pt modelId="{A29B0B23-70E8-43D1-878E-1B9B5287C540}" type="sibTrans" cxnId="{69BDB679-B9CC-4055-9312-F611F56DBECD}">
      <dgm:prSet/>
      <dgm:spPr/>
      <dgm:t>
        <a:bodyPr/>
        <a:lstStyle/>
        <a:p>
          <a:endParaRPr lang="en-US"/>
        </a:p>
      </dgm:t>
    </dgm:pt>
    <dgm:pt modelId="{312B8906-3180-439B-907D-A9927262DBD8}">
      <dgm:prSet/>
      <dgm:spPr/>
      <dgm:t>
        <a:bodyPr/>
        <a:lstStyle/>
        <a:p>
          <a:r>
            <a:rPr lang="en-US"/>
            <a:t>High-order functions</a:t>
          </a:r>
        </a:p>
      </dgm:t>
    </dgm:pt>
    <dgm:pt modelId="{FDC0D61B-96C0-444B-AAE5-E1BD9D5A8930}" type="parTrans" cxnId="{5E5D84F3-39A5-488D-971C-2E014FF2E654}">
      <dgm:prSet/>
      <dgm:spPr/>
      <dgm:t>
        <a:bodyPr/>
        <a:lstStyle/>
        <a:p>
          <a:endParaRPr lang="en-US"/>
        </a:p>
      </dgm:t>
    </dgm:pt>
    <dgm:pt modelId="{7C8CFB56-7282-47FC-8DA6-601D7A3F4454}" type="sibTrans" cxnId="{5E5D84F3-39A5-488D-971C-2E014FF2E654}">
      <dgm:prSet/>
      <dgm:spPr/>
      <dgm:t>
        <a:bodyPr/>
        <a:lstStyle/>
        <a:p>
          <a:endParaRPr lang="en-US"/>
        </a:p>
      </dgm:t>
    </dgm:pt>
    <dgm:pt modelId="{5E7D4E0B-6FFC-4F00-AA3E-877FE6576951}">
      <dgm:prSet/>
      <dgm:spPr/>
      <dgm:t>
        <a:bodyPr/>
        <a:lstStyle/>
        <a:p>
          <a:r>
            <a:rPr lang="en-US"/>
            <a:t>Partial application </a:t>
          </a:r>
          <a:r>
            <a:rPr lang="en-US">
              <a:latin typeface="Calibri Light" panose="020F0302020204030204"/>
            </a:rPr>
            <a:t>/</a:t>
          </a:r>
          <a:r>
            <a:rPr lang="en-US"/>
            <a:t> Currying</a:t>
          </a:r>
        </a:p>
      </dgm:t>
    </dgm:pt>
    <dgm:pt modelId="{25396CF7-98D0-4ADE-B059-ABF132579471}" type="parTrans" cxnId="{CED8D24D-5910-42E4-8E7E-30611E9F4F67}">
      <dgm:prSet/>
      <dgm:spPr/>
      <dgm:t>
        <a:bodyPr/>
        <a:lstStyle/>
        <a:p>
          <a:endParaRPr lang="en-US"/>
        </a:p>
      </dgm:t>
    </dgm:pt>
    <dgm:pt modelId="{5691A1EE-9330-4AA0-BFFD-60B66028D19A}" type="sibTrans" cxnId="{CED8D24D-5910-42E4-8E7E-30611E9F4F67}">
      <dgm:prSet/>
      <dgm:spPr/>
      <dgm:t>
        <a:bodyPr/>
        <a:lstStyle/>
        <a:p>
          <a:endParaRPr lang="en-US"/>
        </a:p>
      </dgm:t>
    </dgm:pt>
    <dgm:pt modelId="{CE80D730-FF02-4E02-8D9E-8D128AE2EF93}">
      <dgm:prSet/>
      <dgm:spPr/>
      <dgm:t>
        <a:bodyPr/>
        <a:lstStyle/>
        <a:p>
          <a:pPr rtl="0"/>
          <a:r>
            <a:rPr lang="en-US"/>
            <a:t>Recursion</a:t>
          </a:r>
          <a:r>
            <a:rPr lang="en-US">
              <a:latin typeface="Calibri Light" panose="020F0302020204030204"/>
            </a:rPr>
            <a:t> &amp; </a:t>
          </a:r>
          <a:r>
            <a:rPr lang="en-US"/>
            <a:t>Tail-recursion</a:t>
          </a:r>
          <a:endParaRPr lang="en-US">
            <a:latin typeface="Calibri Light" panose="020F0302020204030204"/>
          </a:endParaRPr>
        </a:p>
      </dgm:t>
    </dgm:pt>
    <dgm:pt modelId="{D54AAC90-0A76-4730-B399-4A3A348E7D4E}" type="parTrans" cxnId="{17BB0002-AEE0-45AA-BB86-9AF8DD6C563D}">
      <dgm:prSet/>
      <dgm:spPr/>
      <dgm:t>
        <a:bodyPr/>
        <a:lstStyle/>
        <a:p>
          <a:endParaRPr lang="en-US"/>
        </a:p>
      </dgm:t>
    </dgm:pt>
    <dgm:pt modelId="{1410B26F-D4F2-4722-BA7E-5D4E6DFE105C}" type="sibTrans" cxnId="{17BB0002-AEE0-45AA-BB86-9AF8DD6C563D}">
      <dgm:prSet/>
      <dgm:spPr/>
      <dgm:t>
        <a:bodyPr/>
        <a:lstStyle/>
        <a:p>
          <a:endParaRPr lang="en-US"/>
        </a:p>
      </dgm:t>
    </dgm:pt>
    <dgm:pt modelId="{CD10D267-5937-4360-914A-AE185FC07926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Closure, </a:t>
          </a:r>
          <a:r>
            <a:rPr lang="en-US" dirty="0" err="1">
              <a:latin typeface="Calibri Light" panose="020F0302020204030204"/>
            </a:rPr>
            <a:t>Functors</a:t>
          </a:r>
          <a:r>
            <a:rPr lang="en-US" dirty="0">
              <a:latin typeface="Calibri Light" panose="020F0302020204030204"/>
            </a:rPr>
            <a:t>, Monads</a:t>
          </a:r>
        </a:p>
      </dgm:t>
    </dgm:pt>
    <dgm:pt modelId="{E8AC0DAD-29D5-49E5-9EC1-4F89968552E2}" type="parTrans" cxnId="{994B288E-802F-44C9-AAAF-8225A25E2F37}">
      <dgm:prSet/>
      <dgm:spPr/>
      <dgm:t>
        <a:bodyPr/>
        <a:lstStyle/>
        <a:p>
          <a:endParaRPr lang="en-GB"/>
        </a:p>
      </dgm:t>
    </dgm:pt>
    <dgm:pt modelId="{46ACF739-4AC2-48B9-9F3F-5F53EDE61C8A}" type="sibTrans" cxnId="{994B288E-802F-44C9-AAAF-8225A25E2F37}">
      <dgm:prSet/>
      <dgm:spPr/>
      <dgm:t>
        <a:bodyPr/>
        <a:lstStyle/>
        <a:p>
          <a:endParaRPr lang="en-GB"/>
        </a:p>
      </dgm:t>
    </dgm:pt>
    <dgm:pt modelId="{9F8F2321-FB73-4668-A1E1-84C1664DAE65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Functional Composition</a:t>
          </a:r>
        </a:p>
      </dgm:t>
    </dgm:pt>
    <dgm:pt modelId="{16E0FA8D-0339-49D4-871E-BC3E7211762F}" type="parTrans" cxnId="{4A16E87F-9519-4D84-AC34-000157845514}">
      <dgm:prSet/>
      <dgm:spPr/>
      <dgm:t>
        <a:bodyPr/>
        <a:lstStyle/>
        <a:p>
          <a:endParaRPr lang="en-GB"/>
        </a:p>
      </dgm:t>
    </dgm:pt>
    <dgm:pt modelId="{E3E6D1A9-750A-4AF6-AF2B-787FE36E2252}" type="sibTrans" cxnId="{4A16E87F-9519-4D84-AC34-000157845514}">
      <dgm:prSet/>
      <dgm:spPr/>
      <dgm:t>
        <a:bodyPr/>
        <a:lstStyle/>
        <a:p>
          <a:endParaRPr lang="en-GB"/>
        </a:p>
      </dgm:t>
    </dgm:pt>
    <dgm:pt modelId="{4209F473-6DB6-4F22-84AF-C69C657E954E}" type="pres">
      <dgm:prSet presAssocID="{E8CBADE3-DE76-46B0-8B35-36B1C4400683}" presName="linear" presStyleCnt="0">
        <dgm:presLayoutVars>
          <dgm:dir/>
          <dgm:animLvl val="lvl"/>
          <dgm:resizeHandles val="exact"/>
        </dgm:presLayoutVars>
      </dgm:prSet>
      <dgm:spPr/>
    </dgm:pt>
    <dgm:pt modelId="{CC025426-0BC6-4706-8FE5-EF6C70581A66}" type="pres">
      <dgm:prSet presAssocID="{C264C677-1AA5-4421-8520-472DA6A0B247}" presName="parentLin" presStyleCnt="0"/>
      <dgm:spPr/>
    </dgm:pt>
    <dgm:pt modelId="{18AFD1B9-41BE-4E28-9B77-0936FFDC828E}" type="pres">
      <dgm:prSet presAssocID="{C264C677-1AA5-4421-8520-472DA6A0B247}" presName="parentLeftMargin" presStyleLbl="node1" presStyleIdx="0" presStyleCnt="8"/>
      <dgm:spPr/>
    </dgm:pt>
    <dgm:pt modelId="{146D739A-B94B-4E65-941F-EE796A197EEE}" type="pres">
      <dgm:prSet presAssocID="{C264C677-1AA5-4421-8520-472DA6A0B247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0CA6EF13-FDAD-46C9-92A9-E9FBCB8846D2}" type="pres">
      <dgm:prSet presAssocID="{C264C677-1AA5-4421-8520-472DA6A0B247}" presName="negativeSpace" presStyleCnt="0"/>
      <dgm:spPr/>
    </dgm:pt>
    <dgm:pt modelId="{2648AF92-8E98-42C5-9207-4017F47CCBF0}" type="pres">
      <dgm:prSet presAssocID="{C264C677-1AA5-4421-8520-472DA6A0B247}" presName="childText" presStyleLbl="conFgAcc1" presStyleIdx="0" presStyleCnt="8" custLinFactNeighborX="-49" custLinFactNeighborY="12138">
        <dgm:presLayoutVars>
          <dgm:bulletEnabled val="1"/>
        </dgm:presLayoutVars>
      </dgm:prSet>
      <dgm:spPr/>
    </dgm:pt>
    <dgm:pt modelId="{469CDB0C-A6C3-4130-8AF1-C4E7EDF554EB}" type="pres">
      <dgm:prSet presAssocID="{D0D2BEFC-3F93-40C3-B50E-88C20CF4E929}" presName="spaceBetweenRectangles" presStyleCnt="0"/>
      <dgm:spPr/>
    </dgm:pt>
    <dgm:pt modelId="{B63D8323-613B-4007-AFF0-70654F5B6502}" type="pres">
      <dgm:prSet presAssocID="{4FE15BC2-A587-4F4B-B64E-491EBA964AE0}" presName="parentLin" presStyleCnt="0"/>
      <dgm:spPr/>
    </dgm:pt>
    <dgm:pt modelId="{38165EA0-7297-4D75-972E-83CC64B5C581}" type="pres">
      <dgm:prSet presAssocID="{4FE15BC2-A587-4F4B-B64E-491EBA964AE0}" presName="parentLeftMargin" presStyleLbl="node1" presStyleIdx="0" presStyleCnt="8"/>
      <dgm:spPr/>
    </dgm:pt>
    <dgm:pt modelId="{50300E68-4459-48C7-8A18-CB100292170B}" type="pres">
      <dgm:prSet presAssocID="{4FE15BC2-A587-4F4B-B64E-491EBA964AE0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62C95323-4EEA-450A-8B44-1F8E61AFE847}" type="pres">
      <dgm:prSet presAssocID="{4FE15BC2-A587-4F4B-B64E-491EBA964AE0}" presName="negativeSpace" presStyleCnt="0"/>
      <dgm:spPr/>
    </dgm:pt>
    <dgm:pt modelId="{31A8E00D-C2A5-41C0-B926-AB6F670BB18C}" type="pres">
      <dgm:prSet presAssocID="{4FE15BC2-A587-4F4B-B64E-491EBA964AE0}" presName="childText" presStyleLbl="conFgAcc1" presStyleIdx="1" presStyleCnt="8">
        <dgm:presLayoutVars>
          <dgm:bulletEnabled val="1"/>
        </dgm:presLayoutVars>
      </dgm:prSet>
      <dgm:spPr/>
    </dgm:pt>
    <dgm:pt modelId="{470C1965-1528-4C08-B4AA-97C32A6BC4DF}" type="pres">
      <dgm:prSet presAssocID="{BC7EA028-500E-4BE4-A906-BB51BF083D07}" presName="spaceBetweenRectangles" presStyleCnt="0"/>
      <dgm:spPr/>
    </dgm:pt>
    <dgm:pt modelId="{24C070B5-500F-4B71-AB9D-26E0D66BAD3E}" type="pres">
      <dgm:prSet presAssocID="{AEE30090-7AD4-4C4D-9BF8-DC033F787A80}" presName="parentLin" presStyleCnt="0"/>
      <dgm:spPr/>
    </dgm:pt>
    <dgm:pt modelId="{2B1FF80E-7BBA-4DAB-A5A9-276EC966FAFD}" type="pres">
      <dgm:prSet presAssocID="{AEE30090-7AD4-4C4D-9BF8-DC033F787A80}" presName="parentLeftMargin" presStyleLbl="node1" presStyleIdx="1" presStyleCnt="8"/>
      <dgm:spPr/>
    </dgm:pt>
    <dgm:pt modelId="{0D6D1E5F-3656-49E9-8A79-0F08B108C586}" type="pres">
      <dgm:prSet presAssocID="{AEE30090-7AD4-4C4D-9BF8-DC033F787A80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9A2F758B-E6C9-4269-B6D0-F2D1784146B6}" type="pres">
      <dgm:prSet presAssocID="{AEE30090-7AD4-4C4D-9BF8-DC033F787A80}" presName="negativeSpace" presStyleCnt="0"/>
      <dgm:spPr/>
    </dgm:pt>
    <dgm:pt modelId="{1087D42A-AD7F-45D6-A128-A9A83E129A76}" type="pres">
      <dgm:prSet presAssocID="{AEE30090-7AD4-4C4D-9BF8-DC033F787A80}" presName="childText" presStyleLbl="conFgAcc1" presStyleIdx="2" presStyleCnt="8">
        <dgm:presLayoutVars>
          <dgm:bulletEnabled val="1"/>
        </dgm:presLayoutVars>
      </dgm:prSet>
      <dgm:spPr/>
    </dgm:pt>
    <dgm:pt modelId="{0DC34783-CEED-473E-9EE5-1D194E492118}" type="pres">
      <dgm:prSet presAssocID="{A29B0B23-70E8-43D1-878E-1B9B5287C540}" presName="spaceBetweenRectangles" presStyleCnt="0"/>
      <dgm:spPr/>
    </dgm:pt>
    <dgm:pt modelId="{1E44F2CA-A18D-482B-8946-CEECE89C8BDB}" type="pres">
      <dgm:prSet presAssocID="{9F8F2321-FB73-4668-A1E1-84C1664DAE65}" presName="parentLin" presStyleCnt="0"/>
      <dgm:spPr/>
    </dgm:pt>
    <dgm:pt modelId="{CC9CC222-FE55-42C2-B06F-2187F791269D}" type="pres">
      <dgm:prSet presAssocID="{9F8F2321-FB73-4668-A1E1-84C1664DAE65}" presName="parentLeftMargin" presStyleLbl="node1" presStyleIdx="2" presStyleCnt="8"/>
      <dgm:spPr/>
    </dgm:pt>
    <dgm:pt modelId="{3731643D-DB61-48B3-8E0B-784EF17C790B}" type="pres">
      <dgm:prSet presAssocID="{9F8F2321-FB73-4668-A1E1-84C1664DAE65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2B6F8E20-1747-4EB4-A746-716C6C6597BD}" type="pres">
      <dgm:prSet presAssocID="{9F8F2321-FB73-4668-A1E1-84C1664DAE65}" presName="negativeSpace" presStyleCnt="0"/>
      <dgm:spPr/>
    </dgm:pt>
    <dgm:pt modelId="{CD42A379-8190-4BB5-AA85-D901D45D40C3}" type="pres">
      <dgm:prSet presAssocID="{9F8F2321-FB73-4668-A1E1-84C1664DAE65}" presName="childText" presStyleLbl="conFgAcc1" presStyleIdx="3" presStyleCnt="8">
        <dgm:presLayoutVars>
          <dgm:bulletEnabled val="1"/>
        </dgm:presLayoutVars>
      </dgm:prSet>
      <dgm:spPr/>
    </dgm:pt>
    <dgm:pt modelId="{2DC16F62-E12E-4178-8278-4E5A650EA90D}" type="pres">
      <dgm:prSet presAssocID="{E3E6D1A9-750A-4AF6-AF2B-787FE36E2252}" presName="spaceBetweenRectangles" presStyleCnt="0"/>
      <dgm:spPr/>
    </dgm:pt>
    <dgm:pt modelId="{42564458-C5EE-4B00-B892-FA8B5128C134}" type="pres">
      <dgm:prSet presAssocID="{312B8906-3180-439B-907D-A9927262DBD8}" presName="parentLin" presStyleCnt="0"/>
      <dgm:spPr/>
    </dgm:pt>
    <dgm:pt modelId="{175679D0-D162-4926-A7D6-87E1AF223265}" type="pres">
      <dgm:prSet presAssocID="{312B8906-3180-439B-907D-A9927262DBD8}" presName="parentLeftMargin" presStyleLbl="node1" presStyleIdx="3" presStyleCnt="8"/>
      <dgm:spPr/>
    </dgm:pt>
    <dgm:pt modelId="{DC092438-71AB-46FD-A4CA-D8CEF892E721}" type="pres">
      <dgm:prSet presAssocID="{312B8906-3180-439B-907D-A9927262DBD8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2156B6D1-B9A0-400E-9066-523178725C39}" type="pres">
      <dgm:prSet presAssocID="{312B8906-3180-439B-907D-A9927262DBD8}" presName="negativeSpace" presStyleCnt="0"/>
      <dgm:spPr/>
    </dgm:pt>
    <dgm:pt modelId="{8D2785F6-F421-487F-9CB6-833ECE4F9B82}" type="pres">
      <dgm:prSet presAssocID="{312B8906-3180-439B-907D-A9927262DBD8}" presName="childText" presStyleLbl="conFgAcc1" presStyleIdx="4" presStyleCnt="8">
        <dgm:presLayoutVars>
          <dgm:bulletEnabled val="1"/>
        </dgm:presLayoutVars>
      </dgm:prSet>
      <dgm:spPr/>
    </dgm:pt>
    <dgm:pt modelId="{98F115A7-7494-4B4B-9BF9-B6A283C6A5BE}" type="pres">
      <dgm:prSet presAssocID="{7C8CFB56-7282-47FC-8DA6-601D7A3F4454}" presName="spaceBetweenRectangles" presStyleCnt="0"/>
      <dgm:spPr/>
    </dgm:pt>
    <dgm:pt modelId="{AB4E717A-D27B-46D4-9073-8A4D16E2188E}" type="pres">
      <dgm:prSet presAssocID="{5E7D4E0B-6FFC-4F00-AA3E-877FE6576951}" presName="parentLin" presStyleCnt="0"/>
      <dgm:spPr/>
    </dgm:pt>
    <dgm:pt modelId="{77FDE99E-4E63-44A9-98D3-5CA0D4683015}" type="pres">
      <dgm:prSet presAssocID="{5E7D4E0B-6FFC-4F00-AA3E-877FE6576951}" presName="parentLeftMargin" presStyleLbl="node1" presStyleIdx="4" presStyleCnt="8"/>
      <dgm:spPr/>
    </dgm:pt>
    <dgm:pt modelId="{9757107B-3F20-41FD-A937-35DEBFF0D0F1}" type="pres">
      <dgm:prSet presAssocID="{5E7D4E0B-6FFC-4F00-AA3E-877FE6576951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0C3501B6-6C26-48D8-9C93-AA595DAEB7A6}" type="pres">
      <dgm:prSet presAssocID="{5E7D4E0B-6FFC-4F00-AA3E-877FE6576951}" presName="negativeSpace" presStyleCnt="0"/>
      <dgm:spPr/>
    </dgm:pt>
    <dgm:pt modelId="{E7CF2200-05E8-42D3-8E91-C9FC3A30625D}" type="pres">
      <dgm:prSet presAssocID="{5E7D4E0B-6FFC-4F00-AA3E-877FE6576951}" presName="childText" presStyleLbl="conFgAcc1" presStyleIdx="5" presStyleCnt="8">
        <dgm:presLayoutVars>
          <dgm:bulletEnabled val="1"/>
        </dgm:presLayoutVars>
      </dgm:prSet>
      <dgm:spPr/>
    </dgm:pt>
    <dgm:pt modelId="{E7CF5A3B-F61A-4958-AF2C-80C99520A02B}" type="pres">
      <dgm:prSet presAssocID="{5691A1EE-9330-4AA0-BFFD-60B66028D19A}" presName="spaceBetweenRectangles" presStyleCnt="0"/>
      <dgm:spPr/>
    </dgm:pt>
    <dgm:pt modelId="{60BBF83D-B6EB-4C27-A99D-F41A968F6445}" type="pres">
      <dgm:prSet presAssocID="{CE80D730-FF02-4E02-8D9E-8D128AE2EF93}" presName="parentLin" presStyleCnt="0"/>
      <dgm:spPr/>
    </dgm:pt>
    <dgm:pt modelId="{A09FCD26-4931-4419-8DA7-83078F69CE91}" type="pres">
      <dgm:prSet presAssocID="{CE80D730-FF02-4E02-8D9E-8D128AE2EF93}" presName="parentLeftMargin" presStyleLbl="node1" presStyleIdx="5" presStyleCnt="8"/>
      <dgm:spPr/>
    </dgm:pt>
    <dgm:pt modelId="{0D043EAD-DA50-449B-B007-8D86640FCEC2}" type="pres">
      <dgm:prSet presAssocID="{CE80D730-FF02-4E02-8D9E-8D128AE2EF93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CA2A62E8-1A5B-4B20-A530-8F0C1A86C1EE}" type="pres">
      <dgm:prSet presAssocID="{CE80D730-FF02-4E02-8D9E-8D128AE2EF93}" presName="negativeSpace" presStyleCnt="0"/>
      <dgm:spPr/>
    </dgm:pt>
    <dgm:pt modelId="{8C45F0A6-F20E-4713-8687-D4727EA0BC8F}" type="pres">
      <dgm:prSet presAssocID="{CE80D730-FF02-4E02-8D9E-8D128AE2EF93}" presName="childText" presStyleLbl="conFgAcc1" presStyleIdx="6" presStyleCnt="8">
        <dgm:presLayoutVars>
          <dgm:bulletEnabled val="1"/>
        </dgm:presLayoutVars>
      </dgm:prSet>
      <dgm:spPr/>
    </dgm:pt>
    <dgm:pt modelId="{10870F95-36A6-45F9-AE66-FD6EEDAA468D}" type="pres">
      <dgm:prSet presAssocID="{1410B26F-D4F2-4722-BA7E-5D4E6DFE105C}" presName="spaceBetweenRectangles" presStyleCnt="0"/>
      <dgm:spPr/>
    </dgm:pt>
    <dgm:pt modelId="{EAED267B-65D5-45B9-8B0E-124236E7785D}" type="pres">
      <dgm:prSet presAssocID="{CD10D267-5937-4360-914A-AE185FC07926}" presName="parentLin" presStyleCnt="0"/>
      <dgm:spPr/>
    </dgm:pt>
    <dgm:pt modelId="{314B956B-A915-4A58-9274-7368DB3EBC27}" type="pres">
      <dgm:prSet presAssocID="{CD10D267-5937-4360-914A-AE185FC07926}" presName="parentLeftMargin" presStyleLbl="node1" presStyleIdx="6" presStyleCnt="8"/>
      <dgm:spPr/>
    </dgm:pt>
    <dgm:pt modelId="{26EF1A41-BEA2-47FC-8E34-E382D566DB59}" type="pres">
      <dgm:prSet presAssocID="{CD10D267-5937-4360-914A-AE185FC07926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64F04B2E-0437-4FE0-90E1-D2FC6D20FD1A}" type="pres">
      <dgm:prSet presAssocID="{CD10D267-5937-4360-914A-AE185FC07926}" presName="negativeSpace" presStyleCnt="0"/>
      <dgm:spPr/>
    </dgm:pt>
    <dgm:pt modelId="{229154CC-C168-4821-883F-4996DB43396E}" type="pres">
      <dgm:prSet presAssocID="{CD10D267-5937-4360-914A-AE185FC07926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17BB0002-AEE0-45AA-BB86-9AF8DD6C563D}" srcId="{E8CBADE3-DE76-46B0-8B35-36B1C4400683}" destId="{CE80D730-FF02-4E02-8D9E-8D128AE2EF93}" srcOrd="6" destOrd="0" parTransId="{D54AAC90-0A76-4730-B399-4A3A348E7D4E}" sibTransId="{1410B26F-D4F2-4722-BA7E-5D4E6DFE105C}"/>
    <dgm:cxn modelId="{AEBC1806-57B4-4C23-961D-3C3A9221C51D}" type="presOf" srcId="{9F8F2321-FB73-4668-A1E1-84C1664DAE65}" destId="{3731643D-DB61-48B3-8E0B-784EF17C790B}" srcOrd="1" destOrd="0" presId="urn:microsoft.com/office/officeart/2005/8/layout/list1"/>
    <dgm:cxn modelId="{D9938541-33A9-4537-9A3F-153F9B493992}" type="presOf" srcId="{4FE15BC2-A587-4F4B-B64E-491EBA964AE0}" destId="{38165EA0-7297-4D75-972E-83CC64B5C581}" srcOrd="0" destOrd="0" presId="urn:microsoft.com/office/officeart/2005/8/layout/list1"/>
    <dgm:cxn modelId="{71C1434B-3ED9-49CC-AD08-9A9A03E76442}" type="presOf" srcId="{AEE30090-7AD4-4C4D-9BF8-DC033F787A80}" destId="{2B1FF80E-7BBA-4DAB-A5A9-276EC966FAFD}" srcOrd="0" destOrd="0" presId="urn:microsoft.com/office/officeart/2005/8/layout/list1"/>
    <dgm:cxn modelId="{CED8D24D-5910-42E4-8E7E-30611E9F4F67}" srcId="{E8CBADE3-DE76-46B0-8B35-36B1C4400683}" destId="{5E7D4E0B-6FFC-4F00-AA3E-877FE6576951}" srcOrd="5" destOrd="0" parTransId="{25396CF7-98D0-4ADE-B059-ABF132579471}" sibTransId="{5691A1EE-9330-4AA0-BFFD-60B66028D19A}"/>
    <dgm:cxn modelId="{3729385A-A59E-4FB0-9F33-02F6889C39C3}" srcId="{E8CBADE3-DE76-46B0-8B35-36B1C4400683}" destId="{4FE15BC2-A587-4F4B-B64E-491EBA964AE0}" srcOrd="1" destOrd="0" parTransId="{7CAAD99A-AB61-49C1-B420-4EAA61A995D9}" sibTransId="{BC7EA028-500E-4BE4-A906-BB51BF083D07}"/>
    <dgm:cxn modelId="{95384267-1F1D-447E-B962-6CF4FC5B17B1}" type="presOf" srcId="{CD10D267-5937-4360-914A-AE185FC07926}" destId="{314B956B-A915-4A58-9274-7368DB3EBC27}" srcOrd="0" destOrd="0" presId="urn:microsoft.com/office/officeart/2005/8/layout/list1"/>
    <dgm:cxn modelId="{6C17AC6F-15DE-421A-A165-71E921195C0C}" type="presOf" srcId="{C264C677-1AA5-4421-8520-472DA6A0B247}" destId="{146D739A-B94B-4E65-941F-EE796A197EEE}" srcOrd="1" destOrd="0" presId="urn:microsoft.com/office/officeart/2005/8/layout/list1"/>
    <dgm:cxn modelId="{02867D76-33C5-47B6-A24F-EFD299269497}" type="presOf" srcId="{C264C677-1AA5-4421-8520-472DA6A0B247}" destId="{18AFD1B9-41BE-4E28-9B77-0936FFDC828E}" srcOrd="0" destOrd="0" presId="urn:microsoft.com/office/officeart/2005/8/layout/list1"/>
    <dgm:cxn modelId="{06CC5079-5EA0-4E3E-BB48-59E03D6F5842}" type="presOf" srcId="{312B8906-3180-439B-907D-A9927262DBD8}" destId="{175679D0-D162-4926-A7D6-87E1AF223265}" srcOrd="0" destOrd="0" presId="urn:microsoft.com/office/officeart/2005/8/layout/list1"/>
    <dgm:cxn modelId="{69BDB679-B9CC-4055-9312-F611F56DBECD}" srcId="{E8CBADE3-DE76-46B0-8B35-36B1C4400683}" destId="{AEE30090-7AD4-4C4D-9BF8-DC033F787A80}" srcOrd="2" destOrd="0" parTransId="{653BFE2E-C418-411B-A74E-AC7282B2DBCF}" sibTransId="{A29B0B23-70E8-43D1-878E-1B9B5287C540}"/>
    <dgm:cxn modelId="{05BCD97F-9E12-4FB0-985F-900F92297882}" type="presOf" srcId="{5E7D4E0B-6FFC-4F00-AA3E-877FE6576951}" destId="{9757107B-3F20-41FD-A937-35DEBFF0D0F1}" srcOrd="1" destOrd="0" presId="urn:microsoft.com/office/officeart/2005/8/layout/list1"/>
    <dgm:cxn modelId="{4A16E87F-9519-4D84-AC34-000157845514}" srcId="{E8CBADE3-DE76-46B0-8B35-36B1C4400683}" destId="{9F8F2321-FB73-4668-A1E1-84C1664DAE65}" srcOrd="3" destOrd="0" parTransId="{16E0FA8D-0339-49D4-871E-BC3E7211762F}" sibTransId="{E3E6D1A9-750A-4AF6-AF2B-787FE36E2252}"/>
    <dgm:cxn modelId="{994B288E-802F-44C9-AAAF-8225A25E2F37}" srcId="{E8CBADE3-DE76-46B0-8B35-36B1C4400683}" destId="{CD10D267-5937-4360-914A-AE185FC07926}" srcOrd="7" destOrd="0" parTransId="{E8AC0DAD-29D5-49E5-9EC1-4F89968552E2}" sibTransId="{46ACF739-4AC2-48B9-9F3F-5F53EDE61C8A}"/>
    <dgm:cxn modelId="{F297359F-D3AA-4AF8-B708-76BE33CA5931}" type="presOf" srcId="{AEE30090-7AD4-4C4D-9BF8-DC033F787A80}" destId="{0D6D1E5F-3656-49E9-8A79-0F08B108C586}" srcOrd="1" destOrd="0" presId="urn:microsoft.com/office/officeart/2005/8/layout/list1"/>
    <dgm:cxn modelId="{D4CD26A1-EE22-464D-8406-1771D8139593}" type="presOf" srcId="{CD10D267-5937-4360-914A-AE185FC07926}" destId="{26EF1A41-BEA2-47FC-8E34-E382D566DB59}" srcOrd="1" destOrd="0" presId="urn:microsoft.com/office/officeart/2005/8/layout/list1"/>
    <dgm:cxn modelId="{8CD8FDB7-B50A-4DCE-A23F-00482BDC4E9D}" type="presOf" srcId="{CE80D730-FF02-4E02-8D9E-8D128AE2EF93}" destId="{A09FCD26-4931-4419-8DA7-83078F69CE91}" srcOrd="0" destOrd="0" presId="urn:microsoft.com/office/officeart/2005/8/layout/list1"/>
    <dgm:cxn modelId="{DCBCC0CA-509A-4D3F-94CF-B6F483163E2F}" srcId="{E8CBADE3-DE76-46B0-8B35-36B1C4400683}" destId="{C264C677-1AA5-4421-8520-472DA6A0B247}" srcOrd="0" destOrd="0" parTransId="{C75700F7-153E-4731-836B-EEE5F80873A9}" sibTransId="{D0D2BEFC-3F93-40C3-B50E-88C20CF4E929}"/>
    <dgm:cxn modelId="{800DA3D0-A5F6-444F-90DF-42D9F036BBA0}" type="presOf" srcId="{4FE15BC2-A587-4F4B-B64E-491EBA964AE0}" destId="{50300E68-4459-48C7-8A18-CB100292170B}" srcOrd="1" destOrd="0" presId="urn:microsoft.com/office/officeart/2005/8/layout/list1"/>
    <dgm:cxn modelId="{C58E0CDD-88C0-4C26-B728-BB49595F6CAC}" type="presOf" srcId="{E8CBADE3-DE76-46B0-8B35-36B1C4400683}" destId="{4209F473-6DB6-4F22-84AF-C69C657E954E}" srcOrd="0" destOrd="0" presId="urn:microsoft.com/office/officeart/2005/8/layout/list1"/>
    <dgm:cxn modelId="{8603D1E3-1F42-4EDE-9E9A-61C0FC306501}" type="presOf" srcId="{5E7D4E0B-6FFC-4F00-AA3E-877FE6576951}" destId="{77FDE99E-4E63-44A9-98D3-5CA0D4683015}" srcOrd="0" destOrd="0" presId="urn:microsoft.com/office/officeart/2005/8/layout/list1"/>
    <dgm:cxn modelId="{7E4FEBEE-1F9E-46DB-B023-AE3226024275}" type="presOf" srcId="{312B8906-3180-439B-907D-A9927262DBD8}" destId="{DC092438-71AB-46FD-A4CA-D8CEF892E721}" srcOrd="1" destOrd="0" presId="urn:microsoft.com/office/officeart/2005/8/layout/list1"/>
    <dgm:cxn modelId="{23CFEDEE-4F17-4F30-8848-5B3889F18AF0}" type="presOf" srcId="{CE80D730-FF02-4E02-8D9E-8D128AE2EF93}" destId="{0D043EAD-DA50-449B-B007-8D86640FCEC2}" srcOrd="1" destOrd="0" presId="urn:microsoft.com/office/officeart/2005/8/layout/list1"/>
    <dgm:cxn modelId="{5E5D84F3-39A5-488D-971C-2E014FF2E654}" srcId="{E8CBADE3-DE76-46B0-8B35-36B1C4400683}" destId="{312B8906-3180-439B-907D-A9927262DBD8}" srcOrd="4" destOrd="0" parTransId="{FDC0D61B-96C0-444B-AAE5-E1BD9D5A8930}" sibTransId="{7C8CFB56-7282-47FC-8DA6-601D7A3F4454}"/>
    <dgm:cxn modelId="{6BE81CF7-D31F-480E-BE6F-FFE5EDB5538F}" type="presOf" srcId="{9F8F2321-FB73-4668-A1E1-84C1664DAE65}" destId="{CC9CC222-FE55-42C2-B06F-2187F791269D}" srcOrd="0" destOrd="0" presId="urn:microsoft.com/office/officeart/2005/8/layout/list1"/>
    <dgm:cxn modelId="{329119A8-DBFE-474A-9DB4-B4AF2412DC8A}" type="presParOf" srcId="{4209F473-6DB6-4F22-84AF-C69C657E954E}" destId="{CC025426-0BC6-4706-8FE5-EF6C70581A66}" srcOrd="0" destOrd="0" presId="urn:microsoft.com/office/officeart/2005/8/layout/list1"/>
    <dgm:cxn modelId="{20D80F12-DCEE-4DB3-8D8E-40FB5B964160}" type="presParOf" srcId="{CC025426-0BC6-4706-8FE5-EF6C70581A66}" destId="{18AFD1B9-41BE-4E28-9B77-0936FFDC828E}" srcOrd="0" destOrd="0" presId="urn:microsoft.com/office/officeart/2005/8/layout/list1"/>
    <dgm:cxn modelId="{21F7F471-02E5-4CF6-938E-38D9741C59DB}" type="presParOf" srcId="{CC025426-0BC6-4706-8FE5-EF6C70581A66}" destId="{146D739A-B94B-4E65-941F-EE796A197EEE}" srcOrd="1" destOrd="0" presId="urn:microsoft.com/office/officeart/2005/8/layout/list1"/>
    <dgm:cxn modelId="{1CC17FCD-B26F-4B27-B02C-009CA4C59B65}" type="presParOf" srcId="{4209F473-6DB6-4F22-84AF-C69C657E954E}" destId="{0CA6EF13-FDAD-46C9-92A9-E9FBCB8846D2}" srcOrd="1" destOrd="0" presId="urn:microsoft.com/office/officeart/2005/8/layout/list1"/>
    <dgm:cxn modelId="{0A72D0AC-017E-4034-8800-1B09024558CA}" type="presParOf" srcId="{4209F473-6DB6-4F22-84AF-C69C657E954E}" destId="{2648AF92-8E98-42C5-9207-4017F47CCBF0}" srcOrd="2" destOrd="0" presId="urn:microsoft.com/office/officeart/2005/8/layout/list1"/>
    <dgm:cxn modelId="{3C20636C-8958-440F-8332-F3C2FF23B4B3}" type="presParOf" srcId="{4209F473-6DB6-4F22-84AF-C69C657E954E}" destId="{469CDB0C-A6C3-4130-8AF1-C4E7EDF554EB}" srcOrd="3" destOrd="0" presId="urn:microsoft.com/office/officeart/2005/8/layout/list1"/>
    <dgm:cxn modelId="{8BB06EC3-A034-4858-8A5D-18825E99E3DB}" type="presParOf" srcId="{4209F473-6DB6-4F22-84AF-C69C657E954E}" destId="{B63D8323-613B-4007-AFF0-70654F5B6502}" srcOrd="4" destOrd="0" presId="urn:microsoft.com/office/officeart/2005/8/layout/list1"/>
    <dgm:cxn modelId="{3CDD83F8-949A-45BB-9AF2-7FE6D12F1988}" type="presParOf" srcId="{B63D8323-613B-4007-AFF0-70654F5B6502}" destId="{38165EA0-7297-4D75-972E-83CC64B5C581}" srcOrd="0" destOrd="0" presId="urn:microsoft.com/office/officeart/2005/8/layout/list1"/>
    <dgm:cxn modelId="{884CAF31-EB1C-4692-91D3-BC379F97F4C0}" type="presParOf" srcId="{B63D8323-613B-4007-AFF0-70654F5B6502}" destId="{50300E68-4459-48C7-8A18-CB100292170B}" srcOrd="1" destOrd="0" presId="urn:microsoft.com/office/officeart/2005/8/layout/list1"/>
    <dgm:cxn modelId="{4E3B670B-FB42-4A2D-9206-8CF76C41DBDC}" type="presParOf" srcId="{4209F473-6DB6-4F22-84AF-C69C657E954E}" destId="{62C95323-4EEA-450A-8B44-1F8E61AFE847}" srcOrd="5" destOrd="0" presId="urn:microsoft.com/office/officeart/2005/8/layout/list1"/>
    <dgm:cxn modelId="{07E6E13A-F0AA-4661-9CB0-FAE3AAD6B23E}" type="presParOf" srcId="{4209F473-6DB6-4F22-84AF-C69C657E954E}" destId="{31A8E00D-C2A5-41C0-B926-AB6F670BB18C}" srcOrd="6" destOrd="0" presId="urn:microsoft.com/office/officeart/2005/8/layout/list1"/>
    <dgm:cxn modelId="{1B310FBD-D919-4C7E-81C4-5FD9A394E9E9}" type="presParOf" srcId="{4209F473-6DB6-4F22-84AF-C69C657E954E}" destId="{470C1965-1528-4C08-B4AA-97C32A6BC4DF}" srcOrd="7" destOrd="0" presId="urn:microsoft.com/office/officeart/2005/8/layout/list1"/>
    <dgm:cxn modelId="{5FAC5AF9-DB48-41BA-A1BC-1B2A72D002C5}" type="presParOf" srcId="{4209F473-6DB6-4F22-84AF-C69C657E954E}" destId="{24C070B5-500F-4B71-AB9D-26E0D66BAD3E}" srcOrd="8" destOrd="0" presId="urn:microsoft.com/office/officeart/2005/8/layout/list1"/>
    <dgm:cxn modelId="{F99A3E65-4F0E-471D-AD23-D7DA284AB2EA}" type="presParOf" srcId="{24C070B5-500F-4B71-AB9D-26E0D66BAD3E}" destId="{2B1FF80E-7BBA-4DAB-A5A9-276EC966FAFD}" srcOrd="0" destOrd="0" presId="urn:microsoft.com/office/officeart/2005/8/layout/list1"/>
    <dgm:cxn modelId="{88B7A243-3BE7-4A87-B67E-0A308C1CF0D5}" type="presParOf" srcId="{24C070B5-500F-4B71-AB9D-26E0D66BAD3E}" destId="{0D6D1E5F-3656-49E9-8A79-0F08B108C586}" srcOrd="1" destOrd="0" presId="urn:microsoft.com/office/officeart/2005/8/layout/list1"/>
    <dgm:cxn modelId="{B0963CC0-E193-4E81-884F-4BD53E2EDA8B}" type="presParOf" srcId="{4209F473-6DB6-4F22-84AF-C69C657E954E}" destId="{9A2F758B-E6C9-4269-B6D0-F2D1784146B6}" srcOrd="9" destOrd="0" presId="urn:microsoft.com/office/officeart/2005/8/layout/list1"/>
    <dgm:cxn modelId="{D8891DEA-BE1D-491B-9DC5-1C82BBF045CE}" type="presParOf" srcId="{4209F473-6DB6-4F22-84AF-C69C657E954E}" destId="{1087D42A-AD7F-45D6-A128-A9A83E129A76}" srcOrd="10" destOrd="0" presId="urn:microsoft.com/office/officeart/2005/8/layout/list1"/>
    <dgm:cxn modelId="{588646D8-EAB4-45DE-BDD0-42F8BE424A71}" type="presParOf" srcId="{4209F473-6DB6-4F22-84AF-C69C657E954E}" destId="{0DC34783-CEED-473E-9EE5-1D194E492118}" srcOrd="11" destOrd="0" presId="urn:microsoft.com/office/officeart/2005/8/layout/list1"/>
    <dgm:cxn modelId="{EA5338F7-8D37-40A0-AFFD-5231C2EDD0F8}" type="presParOf" srcId="{4209F473-6DB6-4F22-84AF-C69C657E954E}" destId="{1E44F2CA-A18D-482B-8946-CEECE89C8BDB}" srcOrd="12" destOrd="0" presId="urn:microsoft.com/office/officeart/2005/8/layout/list1"/>
    <dgm:cxn modelId="{048D0187-5003-4B6F-BE76-DBABFCE77EEE}" type="presParOf" srcId="{1E44F2CA-A18D-482B-8946-CEECE89C8BDB}" destId="{CC9CC222-FE55-42C2-B06F-2187F791269D}" srcOrd="0" destOrd="0" presId="urn:microsoft.com/office/officeart/2005/8/layout/list1"/>
    <dgm:cxn modelId="{45D22607-E5AE-4EE7-8302-BFD48447CA76}" type="presParOf" srcId="{1E44F2CA-A18D-482B-8946-CEECE89C8BDB}" destId="{3731643D-DB61-48B3-8E0B-784EF17C790B}" srcOrd="1" destOrd="0" presId="urn:microsoft.com/office/officeart/2005/8/layout/list1"/>
    <dgm:cxn modelId="{5B40CA9F-28F3-491A-A0D0-B09C332BFC51}" type="presParOf" srcId="{4209F473-6DB6-4F22-84AF-C69C657E954E}" destId="{2B6F8E20-1747-4EB4-A746-716C6C6597BD}" srcOrd="13" destOrd="0" presId="urn:microsoft.com/office/officeart/2005/8/layout/list1"/>
    <dgm:cxn modelId="{FACFA5DF-BE29-433B-8A87-23954782EB0E}" type="presParOf" srcId="{4209F473-6DB6-4F22-84AF-C69C657E954E}" destId="{CD42A379-8190-4BB5-AA85-D901D45D40C3}" srcOrd="14" destOrd="0" presId="urn:microsoft.com/office/officeart/2005/8/layout/list1"/>
    <dgm:cxn modelId="{72FBC735-9D69-47A2-968C-18943ACD13A8}" type="presParOf" srcId="{4209F473-6DB6-4F22-84AF-C69C657E954E}" destId="{2DC16F62-E12E-4178-8278-4E5A650EA90D}" srcOrd="15" destOrd="0" presId="urn:microsoft.com/office/officeart/2005/8/layout/list1"/>
    <dgm:cxn modelId="{A444619F-29EF-4A32-A7C5-4A257C5BB317}" type="presParOf" srcId="{4209F473-6DB6-4F22-84AF-C69C657E954E}" destId="{42564458-C5EE-4B00-B892-FA8B5128C134}" srcOrd="16" destOrd="0" presId="urn:microsoft.com/office/officeart/2005/8/layout/list1"/>
    <dgm:cxn modelId="{8C88B888-3E42-4BDA-A08A-9CD6DB853421}" type="presParOf" srcId="{42564458-C5EE-4B00-B892-FA8B5128C134}" destId="{175679D0-D162-4926-A7D6-87E1AF223265}" srcOrd="0" destOrd="0" presId="urn:microsoft.com/office/officeart/2005/8/layout/list1"/>
    <dgm:cxn modelId="{71CFBA92-A846-4C09-947F-DCE539A8DD83}" type="presParOf" srcId="{42564458-C5EE-4B00-B892-FA8B5128C134}" destId="{DC092438-71AB-46FD-A4CA-D8CEF892E721}" srcOrd="1" destOrd="0" presId="urn:microsoft.com/office/officeart/2005/8/layout/list1"/>
    <dgm:cxn modelId="{3F86A964-E8BF-4FCE-B82A-40925CCEA8DD}" type="presParOf" srcId="{4209F473-6DB6-4F22-84AF-C69C657E954E}" destId="{2156B6D1-B9A0-400E-9066-523178725C39}" srcOrd="17" destOrd="0" presId="urn:microsoft.com/office/officeart/2005/8/layout/list1"/>
    <dgm:cxn modelId="{67D228CB-16DB-41C6-8435-055E837EAB42}" type="presParOf" srcId="{4209F473-6DB6-4F22-84AF-C69C657E954E}" destId="{8D2785F6-F421-487F-9CB6-833ECE4F9B82}" srcOrd="18" destOrd="0" presId="urn:microsoft.com/office/officeart/2005/8/layout/list1"/>
    <dgm:cxn modelId="{E3189774-A9A4-4E1A-A111-2981E8487AA2}" type="presParOf" srcId="{4209F473-6DB6-4F22-84AF-C69C657E954E}" destId="{98F115A7-7494-4B4B-9BF9-B6A283C6A5BE}" srcOrd="19" destOrd="0" presId="urn:microsoft.com/office/officeart/2005/8/layout/list1"/>
    <dgm:cxn modelId="{1FBE632B-4589-4CBE-8BC5-3A56774EE536}" type="presParOf" srcId="{4209F473-6DB6-4F22-84AF-C69C657E954E}" destId="{AB4E717A-D27B-46D4-9073-8A4D16E2188E}" srcOrd="20" destOrd="0" presId="urn:microsoft.com/office/officeart/2005/8/layout/list1"/>
    <dgm:cxn modelId="{EA23DEB0-F999-46F0-9655-7EF702736DE7}" type="presParOf" srcId="{AB4E717A-D27B-46D4-9073-8A4D16E2188E}" destId="{77FDE99E-4E63-44A9-98D3-5CA0D4683015}" srcOrd="0" destOrd="0" presId="urn:microsoft.com/office/officeart/2005/8/layout/list1"/>
    <dgm:cxn modelId="{AF3AEFB1-C2AB-417E-96A2-022A825DBED2}" type="presParOf" srcId="{AB4E717A-D27B-46D4-9073-8A4D16E2188E}" destId="{9757107B-3F20-41FD-A937-35DEBFF0D0F1}" srcOrd="1" destOrd="0" presId="urn:microsoft.com/office/officeart/2005/8/layout/list1"/>
    <dgm:cxn modelId="{3DD54CD2-AB2F-44DC-B901-C3A27A8B8618}" type="presParOf" srcId="{4209F473-6DB6-4F22-84AF-C69C657E954E}" destId="{0C3501B6-6C26-48D8-9C93-AA595DAEB7A6}" srcOrd="21" destOrd="0" presId="urn:microsoft.com/office/officeart/2005/8/layout/list1"/>
    <dgm:cxn modelId="{73494802-413C-456A-A8AE-27C442800793}" type="presParOf" srcId="{4209F473-6DB6-4F22-84AF-C69C657E954E}" destId="{E7CF2200-05E8-42D3-8E91-C9FC3A30625D}" srcOrd="22" destOrd="0" presId="urn:microsoft.com/office/officeart/2005/8/layout/list1"/>
    <dgm:cxn modelId="{BC6FE314-010F-42E5-9747-D1ABF09F095E}" type="presParOf" srcId="{4209F473-6DB6-4F22-84AF-C69C657E954E}" destId="{E7CF5A3B-F61A-4958-AF2C-80C99520A02B}" srcOrd="23" destOrd="0" presId="urn:microsoft.com/office/officeart/2005/8/layout/list1"/>
    <dgm:cxn modelId="{A42C2A7C-D255-45DD-BC2D-45EC6B7BA9C9}" type="presParOf" srcId="{4209F473-6DB6-4F22-84AF-C69C657E954E}" destId="{60BBF83D-B6EB-4C27-A99D-F41A968F6445}" srcOrd="24" destOrd="0" presId="urn:microsoft.com/office/officeart/2005/8/layout/list1"/>
    <dgm:cxn modelId="{E7854132-C12A-44D6-8749-F66DC22DCA17}" type="presParOf" srcId="{60BBF83D-B6EB-4C27-A99D-F41A968F6445}" destId="{A09FCD26-4931-4419-8DA7-83078F69CE91}" srcOrd="0" destOrd="0" presId="urn:microsoft.com/office/officeart/2005/8/layout/list1"/>
    <dgm:cxn modelId="{9595BBA8-EBAD-4586-92B0-9BDC1E64D560}" type="presParOf" srcId="{60BBF83D-B6EB-4C27-A99D-F41A968F6445}" destId="{0D043EAD-DA50-449B-B007-8D86640FCEC2}" srcOrd="1" destOrd="0" presId="urn:microsoft.com/office/officeart/2005/8/layout/list1"/>
    <dgm:cxn modelId="{BF70B60A-595A-44DF-ADB1-48452EDFE268}" type="presParOf" srcId="{4209F473-6DB6-4F22-84AF-C69C657E954E}" destId="{CA2A62E8-1A5B-4B20-A530-8F0C1A86C1EE}" srcOrd="25" destOrd="0" presId="urn:microsoft.com/office/officeart/2005/8/layout/list1"/>
    <dgm:cxn modelId="{B8C25EC2-1D64-42DB-9FAC-A4C44CF41298}" type="presParOf" srcId="{4209F473-6DB6-4F22-84AF-C69C657E954E}" destId="{8C45F0A6-F20E-4713-8687-D4727EA0BC8F}" srcOrd="26" destOrd="0" presId="urn:microsoft.com/office/officeart/2005/8/layout/list1"/>
    <dgm:cxn modelId="{6ADE9974-5E75-4BC5-8A23-3682F1405A79}" type="presParOf" srcId="{4209F473-6DB6-4F22-84AF-C69C657E954E}" destId="{10870F95-36A6-45F9-AE66-FD6EEDAA468D}" srcOrd="27" destOrd="0" presId="urn:microsoft.com/office/officeart/2005/8/layout/list1"/>
    <dgm:cxn modelId="{E8DFE27E-487C-4152-8CCD-77095CBBDD97}" type="presParOf" srcId="{4209F473-6DB6-4F22-84AF-C69C657E954E}" destId="{EAED267B-65D5-45B9-8B0E-124236E7785D}" srcOrd="28" destOrd="0" presId="urn:microsoft.com/office/officeart/2005/8/layout/list1"/>
    <dgm:cxn modelId="{72CFD898-004A-49D6-A887-4F52BEF9CFF8}" type="presParOf" srcId="{EAED267B-65D5-45B9-8B0E-124236E7785D}" destId="{314B956B-A915-4A58-9274-7368DB3EBC27}" srcOrd="0" destOrd="0" presId="urn:microsoft.com/office/officeart/2005/8/layout/list1"/>
    <dgm:cxn modelId="{4D3CC024-079E-48AC-AB0C-91C5D6BBD151}" type="presParOf" srcId="{EAED267B-65D5-45B9-8B0E-124236E7785D}" destId="{26EF1A41-BEA2-47FC-8E34-E382D566DB59}" srcOrd="1" destOrd="0" presId="urn:microsoft.com/office/officeart/2005/8/layout/list1"/>
    <dgm:cxn modelId="{1ED90604-1FB4-48A3-BE8D-859E834BBB8F}" type="presParOf" srcId="{4209F473-6DB6-4F22-84AF-C69C657E954E}" destId="{64F04B2E-0437-4FE0-90E1-D2FC6D20FD1A}" srcOrd="29" destOrd="0" presId="urn:microsoft.com/office/officeart/2005/8/layout/list1"/>
    <dgm:cxn modelId="{0C39B968-3637-449F-BD4B-D87EDDE599ED}" type="presParOf" srcId="{4209F473-6DB6-4F22-84AF-C69C657E954E}" destId="{229154CC-C168-4821-883F-4996DB43396E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529E3-5430-4BBD-972C-FEBE0E673CC9}">
      <dsp:nvSpPr>
        <dsp:cNvPr id="0" name=""/>
        <dsp:cNvSpPr/>
      </dsp:nvSpPr>
      <dsp:spPr>
        <a:xfrm>
          <a:off x="82613" y="9090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E92EB-323C-4B6B-8602-781FE0DE46D0}">
      <dsp:nvSpPr>
        <dsp:cNvPr id="0" name=""/>
        <dsp:cNvSpPr/>
      </dsp:nvSpPr>
      <dsp:spPr>
        <a:xfrm>
          <a:off x="271034" y="1097481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FC035-C860-48DF-BFC6-39E859314534}">
      <dsp:nvSpPr>
        <dsp:cNvPr id="0" name=""/>
        <dsp:cNvSpPr/>
      </dsp:nvSpPr>
      <dsp:spPr>
        <a:xfrm>
          <a:off x="1172126" y="9090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Background</a:t>
          </a:r>
        </a:p>
      </dsp:txBody>
      <dsp:txXfrm>
        <a:off x="1172126" y="909059"/>
        <a:ext cx="2114937" cy="897246"/>
      </dsp:txXfrm>
    </dsp:sp>
    <dsp:sp modelId="{87093370-F6AA-438B-B90B-89A76D4CDE77}">
      <dsp:nvSpPr>
        <dsp:cNvPr id="0" name=""/>
        <dsp:cNvSpPr/>
      </dsp:nvSpPr>
      <dsp:spPr>
        <a:xfrm>
          <a:off x="3655575" y="9090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A71A31-0650-4E3E-A844-C268B0C133F5}">
      <dsp:nvSpPr>
        <dsp:cNvPr id="0" name=""/>
        <dsp:cNvSpPr/>
      </dsp:nvSpPr>
      <dsp:spPr>
        <a:xfrm>
          <a:off x="3843996" y="1097481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E3D4B-5944-488E-AF3F-BAF3F747CA8C}">
      <dsp:nvSpPr>
        <dsp:cNvPr id="0" name=""/>
        <dsp:cNvSpPr/>
      </dsp:nvSpPr>
      <dsp:spPr>
        <a:xfrm>
          <a:off x="4745088" y="9090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Programming Paradigms</a:t>
          </a:r>
        </a:p>
      </dsp:txBody>
      <dsp:txXfrm>
        <a:off x="4745088" y="909059"/>
        <a:ext cx="2114937" cy="897246"/>
      </dsp:txXfrm>
    </dsp:sp>
    <dsp:sp modelId="{2614884C-261C-4BE3-AD3F-A760D0D36885}">
      <dsp:nvSpPr>
        <dsp:cNvPr id="0" name=""/>
        <dsp:cNvSpPr/>
      </dsp:nvSpPr>
      <dsp:spPr>
        <a:xfrm>
          <a:off x="7228536" y="9090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C7F644-714C-490A-92E5-B5271702473B}">
      <dsp:nvSpPr>
        <dsp:cNvPr id="0" name=""/>
        <dsp:cNvSpPr/>
      </dsp:nvSpPr>
      <dsp:spPr>
        <a:xfrm>
          <a:off x="7416958" y="1097481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B1E69-33BA-4224-9B9B-CD02BD53769E}">
      <dsp:nvSpPr>
        <dsp:cNvPr id="0" name=""/>
        <dsp:cNvSpPr/>
      </dsp:nvSpPr>
      <dsp:spPr>
        <a:xfrm>
          <a:off x="8318049" y="9090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FP Concept</a:t>
          </a:r>
        </a:p>
      </dsp:txBody>
      <dsp:txXfrm>
        <a:off x="8318049" y="909059"/>
        <a:ext cx="2114937" cy="897246"/>
      </dsp:txXfrm>
    </dsp:sp>
    <dsp:sp modelId="{47ADBFC5-6914-4939-81D1-6F2F752A31C9}">
      <dsp:nvSpPr>
        <dsp:cNvPr id="0" name=""/>
        <dsp:cNvSpPr/>
      </dsp:nvSpPr>
      <dsp:spPr>
        <a:xfrm>
          <a:off x="82613" y="2546238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2840BD-4E95-46BE-9FFA-F28F4C9FEF42}">
      <dsp:nvSpPr>
        <dsp:cNvPr id="0" name=""/>
        <dsp:cNvSpPr/>
      </dsp:nvSpPr>
      <dsp:spPr>
        <a:xfrm>
          <a:off x="271034" y="2734659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A5D8A-83A7-4F18-909D-00301A62D2DD}">
      <dsp:nvSpPr>
        <dsp:cNvPr id="0" name=""/>
        <dsp:cNvSpPr/>
      </dsp:nvSpPr>
      <dsp:spPr>
        <a:xfrm>
          <a:off x="1172126" y="254623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Basic techniques</a:t>
          </a:r>
        </a:p>
      </dsp:txBody>
      <dsp:txXfrm>
        <a:off x="1172126" y="2546238"/>
        <a:ext cx="2114937" cy="897246"/>
      </dsp:txXfrm>
    </dsp:sp>
    <dsp:sp modelId="{F6B3E7EE-271C-4DD3-9116-DE2B640162F4}">
      <dsp:nvSpPr>
        <dsp:cNvPr id="0" name=""/>
        <dsp:cNvSpPr/>
      </dsp:nvSpPr>
      <dsp:spPr>
        <a:xfrm>
          <a:off x="3655575" y="2546238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B1458C-9FEF-4EFF-8DEB-917F3D824087}">
      <dsp:nvSpPr>
        <dsp:cNvPr id="0" name=""/>
        <dsp:cNvSpPr/>
      </dsp:nvSpPr>
      <dsp:spPr>
        <a:xfrm>
          <a:off x="3843996" y="2734659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FC009-51C7-41B4-8172-9CEAA9674140}">
      <dsp:nvSpPr>
        <dsp:cNvPr id="0" name=""/>
        <dsp:cNvSpPr/>
      </dsp:nvSpPr>
      <dsp:spPr>
        <a:xfrm>
          <a:off x="4745088" y="254623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Example</a:t>
          </a:r>
        </a:p>
      </dsp:txBody>
      <dsp:txXfrm>
        <a:off x="4745088" y="2546238"/>
        <a:ext cx="2114937" cy="897246"/>
      </dsp:txXfrm>
    </dsp:sp>
    <dsp:sp modelId="{ED04575E-8588-4622-8057-F477B282F78F}">
      <dsp:nvSpPr>
        <dsp:cNvPr id="0" name=""/>
        <dsp:cNvSpPr/>
      </dsp:nvSpPr>
      <dsp:spPr>
        <a:xfrm>
          <a:off x="7228536" y="2546238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36D986-DFFC-44AF-B4DF-FAE418657A1F}">
      <dsp:nvSpPr>
        <dsp:cNvPr id="0" name=""/>
        <dsp:cNvSpPr/>
      </dsp:nvSpPr>
      <dsp:spPr>
        <a:xfrm>
          <a:off x="7416958" y="2734659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CD73A-00C9-44B1-A9B1-8746358D2585}">
      <dsp:nvSpPr>
        <dsp:cNvPr id="0" name=""/>
        <dsp:cNvSpPr/>
      </dsp:nvSpPr>
      <dsp:spPr>
        <a:xfrm>
          <a:off x="8318049" y="254623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Advanced techniques</a:t>
          </a:r>
        </a:p>
      </dsp:txBody>
      <dsp:txXfrm>
        <a:off x="8318049" y="2546238"/>
        <a:ext cx="2114937" cy="897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C8201-58B5-48B4-9F4D-E48E07696207}">
      <dsp:nvSpPr>
        <dsp:cNvPr id="0" name=""/>
        <dsp:cNvSpPr/>
      </dsp:nvSpPr>
      <dsp:spPr>
        <a:xfrm>
          <a:off x="0" y="31779"/>
          <a:ext cx="10515600" cy="9833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BASIC / C / Bash / Lua</a:t>
          </a:r>
        </a:p>
      </dsp:txBody>
      <dsp:txXfrm>
        <a:off x="48005" y="79784"/>
        <a:ext cx="10419590" cy="887374"/>
      </dsp:txXfrm>
    </dsp:sp>
    <dsp:sp modelId="{A10BE914-814F-4FDB-85E5-114A20E6E322}">
      <dsp:nvSpPr>
        <dsp:cNvPr id="0" name=""/>
        <dsp:cNvSpPr/>
      </dsp:nvSpPr>
      <dsp:spPr>
        <a:xfrm>
          <a:off x="0" y="1133244"/>
          <a:ext cx="10515600" cy="9833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Ordered statements</a:t>
          </a:r>
        </a:p>
      </dsp:txBody>
      <dsp:txXfrm>
        <a:off x="48005" y="1181249"/>
        <a:ext cx="10419590" cy="887374"/>
      </dsp:txXfrm>
    </dsp:sp>
    <dsp:sp modelId="{2E26FAD6-44E5-4183-A7D9-96A4C022D572}">
      <dsp:nvSpPr>
        <dsp:cNvPr id="0" name=""/>
        <dsp:cNvSpPr/>
      </dsp:nvSpPr>
      <dsp:spPr>
        <a:xfrm>
          <a:off x="0" y="2234709"/>
          <a:ext cx="10515600" cy="9833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Separate data and logic</a:t>
          </a:r>
        </a:p>
      </dsp:txBody>
      <dsp:txXfrm>
        <a:off x="48005" y="2282714"/>
        <a:ext cx="10419590" cy="887374"/>
      </dsp:txXfrm>
    </dsp:sp>
    <dsp:sp modelId="{F882687D-3905-44AC-9841-317E068A068A}">
      <dsp:nvSpPr>
        <dsp:cNvPr id="0" name=""/>
        <dsp:cNvSpPr/>
      </dsp:nvSpPr>
      <dsp:spPr>
        <a:xfrm>
          <a:off x="0" y="3336174"/>
          <a:ext cx="10515600" cy="9833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"Natural thought flow"</a:t>
          </a:r>
        </a:p>
      </dsp:txBody>
      <dsp:txXfrm>
        <a:off x="48005" y="3384179"/>
        <a:ext cx="10419590" cy="8873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0FCF2F-9AB2-4F6B-8021-AB617AA43941}">
      <dsp:nvSpPr>
        <dsp:cNvPr id="0" name=""/>
        <dsp:cNvSpPr/>
      </dsp:nvSpPr>
      <dsp:spPr>
        <a:xfrm>
          <a:off x="0" y="6826"/>
          <a:ext cx="10515600" cy="79150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C++ / Java / C#</a:t>
          </a:r>
        </a:p>
      </dsp:txBody>
      <dsp:txXfrm>
        <a:off x="38638" y="45464"/>
        <a:ext cx="10438324" cy="714229"/>
      </dsp:txXfrm>
    </dsp:sp>
    <dsp:sp modelId="{3C4EF6A7-1192-4F01-9D8F-B8FFDED8F9BE}">
      <dsp:nvSpPr>
        <dsp:cNvPr id="0" name=""/>
        <dsp:cNvSpPr/>
      </dsp:nvSpPr>
      <dsp:spPr>
        <a:xfrm>
          <a:off x="0" y="893371"/>
          <a:ext cx="10515600" cy="79150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Mutating object state</a:t>
          </a:r>
        </a:p>
      </dsp:txBody>
      <dsp:txXfrm>
        <a:off x="38638" y="932009"/>
        <a:ext cx="10438324" cy="714229"/>
      </dsp:txXfrm>
    </dsp:sp>
    <dsp:sp modelId="{D4D7D60B-BD6E-41DC-9DDD-631AB5DBD54B}">
      <dsp:nvSpPr>
        <dsp:cNvPr id="0" name=""/>
        <dsp:cNvSpPr/>
      </dsp:nvSpPr>
      <dsp:spPr>
        <a:xfrm>
          <a:off x="0" y="1779916"/>
          <a:ext cx="10515600" cy="79150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Combine data and logic</a:t>
          </a:r>
        </a:p>
      </dsp:txBody>
      <dsp:txXfrm>
        <a:off x="38638" y="1818554"/>
        <a:ext cx="10438324" cy="714229"/>
      </dsp:txXfrm>
    </dsp:sp>
    <dsp:sp modelId="{D726C12C-B799-4119-B1B0-D32315CE36B6}">
      <dsp:nvSpPr>
        <dsp:cNvPr id="0" name=""/>
        <dsp:cNvSpPr/>
      </dsp:nvSpPr>
      <dsp:spPr>
        <a:xfrm>
          <a:off x="0" y="2666461"/>
          <a:ext cx="10515600" cy="79150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Polymorphism / Inheritence</a:t>
          </a:r>
        </a:p>
      </dsp:txBody>
      <dsp:txXfrm>
        <a:off x="38638" y="2705099"/>
        <a:ext cx="10438324" cy="714229"/>
      </dsp:txXfrm>
    </dsp:sp>
    <dsp:sp modelId="{4CDE24BB-6783-4574-9257-08E88B9E0684}">
      <dsp:nvSpPr>
        <dsp:cNvPr id="0" name=""/>
        <dsp:cNvSpPr/>
      </dsp:nvSpPr>
      <dsp:spPr>
        <a:xfrm>
          <a:off x="0" y="3553006"/>
          <a:ext cx="10515600" cy="79150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"Natural object abstraction"</a:t>
          </a:r>
        </a:p>
      </dsp:txBody>
      <dsp:txXfrm>
        <a:off x="38638" y="3591644"/>
        <a:ext cx="10438324" cy="7142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6F403-9E5F-471E-8ED7-425ED0EE6B41}">
      <dsp:nvSpPr>
        <dsp:cNvPr id="0" name=""/>
        <dsp:cNvSpPr/>
      </dsp:nvSpPr>
      <dsp:spPr>
        <a:xfrm>
          <a:off x="0" y="31779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Common LISP / Haskell / Erlang</a:t>
          </a:r>
        </a:p>
      </dsp:txBody>
      <dsp:txXfrm>
        <a:off x="48005" y="79784"/>
        <a:ext cx="10419590" cy="887374"/>
      </dsp:txXfrm>
    </dsp:sp>
    <dsp:sp modelId="{0CAB94EB-D9BE-464D-B174-D85B7326D750}">
      <dsp:nvSpPr>
        <dsp:cNvPr id="0" name=""/>
        <dsp:cNvSpPr/>
      </dsp:nvSpPr>
      <dsp:spPr>
        <a:xfrm>
          <a:off x="0" y="1133244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Functional separation</a:t>
          </a:r>
        </a:p>
      </dsp:txBody>
      <dsp:txXfrm>
        <a:off x="48005" y="1181249"/>
        <a:ext cx="10419590" cy="887374"/>
      </dsp:txXfrm>
    </dsp:sp>
    <dsp:sp modelId="{FD0E9561-0AF1-45BB-A933-55F51EF98D03}">
      <dsp:nvSpPr>
        <dsp:cNvPr id="0" name=""/>
        <dsp:cNvSpPr/>
      </dsp:nvSpPr>
      <dsp:spPr>
        <a:xfrm>
          <a:off x="0" y="2234709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Separate data and logic</a:t>
          </a:r>
        </a:p>
      </dsp:txBody>
      <dsp:txXfrm>
        <a:off x="48005" y="2282714"/>
        <a:ext cx="10419590" cy="887374"/>
      </dsp:txXfrm>
    </dsp:sp>
    <dsp:sp modelId="{C72024DC-7054-4FD6-83BA-A720EA6D92B8}">
      <dsp:nvSpPr>
        <dsp:cNvPr id="0" name=""/>
        <dsp:cNvSpPr/>
      </dsp:nvSpPr>
      <dsp:spPr>
        <a:xfrm>
          <a:off x="0" y="3336174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"Natural behaviour abstraction"</a:t>
          </a:r>
        </a:p>
      </dsp:txBody>
      <dsp:txXfrm>
        <a:off x="48005" y="3384179"/>
        <a:ext cx="10419590" cy="8873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48AF92-8E98-42C5-9207-4017F47CCBF0}">
      <dsp:nvSpPr>
        <dsp:cNvPr id="0" name=""/>
        <dsp:cNvSpPr/>
      </dsp:nvSpPr>
      <dsp:spPr>
        <a:xfrm>
          <a:off x="0" y="292643"/>
          <a:ext cx="626364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6D739A-B94B-4E65-941F-EE796A197EEE}">
      <dsp:nvSpPr>
        <dsp:cNvPr id="0" name=""/>
        <dsp:cNvSpPr/>
      </dsp:nvSpPr>
      <dsp:spPr>
        <a:xfrm>
          <a:off x="313182" y="71243"/>
          <a:ext cx="4384548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</a:rPr>
            <a:t>Immutability &amp; </a:t>
          </a:r>
          <a:r>
            <a:rPr lang="en-US" sz="1500" b="0" i="0" u="none" strike="noStrike" kern="1200" cap="none" baseline="0" noProof="0" dirty="0">
              <a:latin typeface="+mn-lt"/>
            </a:rPr>
            <a:t>Pure functions</a:t>
          </a:r>
          <a:endParaRPr lang="en-US" sz="1500" kern="1200" dirty="0">
            <a:latin typeface="+mn-lt"/>
          </a:endParaRPr>
        </a:p>
      </dsp:txBody>
      <dsp:txXfrm>
        <a:off x="334798" y="92859"/>
        <a:ext cx="4341316" cy="399568"/>
      </dsp:txXfrm>
    </dsp:sp>
    <dsp:sp modelId="{31A8E00D-C2A5-41C0-B926-AB6F670BB18C}">
      <dsp:nvSpPr>
        <dsp:cNvPr id="0" name=""/>
        <dsp:cNvSpPr/>
      </dsp:nvSpPr>
      <dsp:spPr>
        <a:xfrm>
          <a:off x="0" y="973043"/>
          <a:ext cx="626364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300E68-4459-48C7-8A18-CB100292170B}">
      <dsp:nvSpPr>
        <dsp:cNvPr id="0" name=""/>
        <dsp:cNvSpPr/>
      </dsp:nvSpPr>
      <dsp:spPr>
        <a:xfrm>
          <a:off x="313182" y="751643"/>
          <a:ext cx="4384548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Separating functions and data</a:t>
          </a:r>
        </a:p>
      </dsp:txBody>
      <dsp:txXfrm>
        <a:off x="334798" y="773259"/>
        <a:ext cx="4341316" cy="399568"/>
      </dsp:txXfrm>
    </dsp:sp>
    <dsp:sp modelId="{1087D42A-AD7F-45D6-A128-A9A83E129A76}">
      <dsp:nvSpPr>
        <dsp:cNvPr id="0" name=""/>
        <dsp:cNvSpPr/>
      </dsp:nvSpPr>
      <dsp:spPr>
        <a:xfrm>
          <a:off x="0" y="1653443"/>
          <a:ext cx="626364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6D1E5F-3656-49E9-8A79-0F08B108C586}">
      <dsp:nvSpPr>
        <dsp:cNvPr id="0" name=""/>
        <dsp:cNvSpPr/>
      </dsp:nvSpPr>
      <dsp:spPr>
        <a:xfrm>
          <a:off x="313182" y="1432043"/>
          <a:ext cx="4384548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First-class functions</a:t>
          </a:r>
        </a:p>
      </dsp:txBody>
      <dsp:txXfrm>
        <a:off x="334798" y="1453659"/>
        <a:ext cx="4341316" cy="399568"/>
      </dsp:txXfrm>
    </dsp:sp>
    <dsp:sp modelId="{CD42A379-8190-4BB5-AA85-D901D45D40C3}">
      <dsp:nvSpPr>
        <dsp:cNvPr id="0" name=""/>
        <dsp:cNvSpPr/>
      </dsp:nvSpPr>
      <dsp:spPr>
        <a:xfrm>
          <a:off x="0" y="2333844"/>
          <a:ext cx="626364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31643D-DB61-48B3-8E0B-784EF17C790B}">
      <dsp:nvSpPr>
        <dsp:cNvPr id="0" name=""/>
        <dsp:cNvSpPr/>
      </dsp:nvSpPr>
      <dsp:spPr>
        <a:xfrm>
          <a:off x="313182" y="2112444"/>
          <a:ext cx="4384548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+mn-lt"/>
            </a:rPr>
            <a:t>Functional Composition</a:t>
          </a:r>
        </a:p>
      </dsp:txBody>
      <dsp:txXfrm>
        <a:off x="334798" y="2134060"/>
        <a:ext cx="4341316" cy="399568"/>
      </dsp:txXfrm>
    </dsp:sp>
    <dsp:sp modelId="{8D2785F6-F421-487F-9CB6-833ECE4F9B82}">
      <dsp:nvSpPr>
        <dsp:cNvPr id="0" name=""/>
        <dsp:cNvSpPr/>
      </dsp:nvSpPr>
      <dsp:spPr>
        <a:xfrm>
          <a:off x="0" y="3014244"/>
          <a:ext cx="626364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092438-71AB-46FD-A4CA-D8CEF892E721}">
      <dsp:nvSpPr>
        <dsp:cNvPr id="0" name=""/>
        <dsp:cNvSpPr/>
      </dsp:nvSpPr>
      <dsp:spPr>
        <a:xfrm>
          <a:off x="313182" y="2792844"/>
          <a:ext cx="4384548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High-order functions</a:t>
          </a:r>
        </a:p>
      </dsp:txBody>
      <dsp:txXfrm>
        <a:off x="334798" y="2814460"/>
        <a:ext cx="4341316" cy="399568"/>
      </dsp:txXfrm>
    </dsp:sp>
    <dsp:sp modelId="{E7CF2200-05E8-42D3-8E91-C9FC3A30625D}">
      <dsp:nvSpPr>
        <dsp:cNvPr id="0" name=""/>
        <dsp:cNvSpPr/>
      </dsp:nvSpPr>
      <dsp:spPr>
        <a:xfrm>
          <a:off x="0" y="3694644"/>
          <a:ext cx="626364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7107B-3F20-41FD-A937-35DEBFF0D0F1}">
      <dsp:nvSpPr>
        <dsp:cNvPr id="0" name=""/>
        <dsp:cNvSpPr/>
      </dsp:nvSpPr>
      <dsp:spPr>
        <a:xfrm>
          <a:off x="313182" y="3473244"/>
          <a:ext cx="4384548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+mn-lt"/>
            </a:rPr>
            <a:t>Partial application / Currying</a:t>
          </a:r>
        </a:p>
      </dsp:txBody>
      <dsp:txXfrm>
        <a:off x="334798" y="3494860"/>
        <a:ext cx="4341316" cy="399568"/>
      </dsp:txXfrm>
    </dsp:sp>
    <dsp:sp modelId="{8C45F0A6-F20E-4713-8687-D4727EA0BC8F}">
      <dsp:nvSpPr>
        <dsp:cNvPr id="0" name=""/>
        <dsp:cNvSpPr/>
      </dsp:nvSpPr>
      <dsp:spPr>
        <a:xfrm>
          <a:off x="0" y="4375043"/>
          <a:ext cx="626364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043EAD-DA50-449B-B007-8D86640FCEC2}">
      <dsp:nvSpPr>
        <dsp:cNvPr id="0" name=""/>
        <dsp:cNvSpPr/>
      </dsp:nvSpPr>
      <dsp:spPr>
        <a:xfrm>
          <a:off x="313182" y="4153644"/>
          <a:ext cx="4384548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+mn-lt"/>
            </a:rPr>
            <a:t>Recursion</a:t>
          </a:r>
        </a:p>
      </dsp:txBody>
      <dsp:txXfrm>
        <a:off x="334798" y="4175260"/>
        <a:ext cx="4341316" cy="399568"/>
      </dsp:txXfrm>
    </dsp:sp>
    <dsp:sp modelId="{229154CC-C168-4821-883F-4996DB43396E}">
      <dsp:nvSpPr>
        <dsp:cNvPr id="0" name=""/>
        <dsp:cNvSpPr/>
      </dsp:nvSpPr>
      <dsp:spPr>
        <a:xfrm>
          <a:off x="0" y="5055444"/>
          <a:ext cx="626364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EF1A41-BEA2-47FC-8E34-E382D566DB59}">
      <dsp:nvSpPr>
        <dsp:cNvPr id="0" name=""/>
        <dsp:cNvSpPr/>
      </dsp:nvSpPr>
      <dsp:spPr>
        <a:xfrm>
          <a:off x="313182" y="4834044"/>
          <a:ext cx="4384548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+mn-lt"/>
            </a:rPr>
            <a:t>Closure, </a:t>
          </a:r>
          <a:r>
            <a:rPr lang="en-US" sz="1500" b="0" kern="1200" dirty="0" err="1">
              <a:latin typeface="+mn-lt"/>
            </a:rPr>
            <a:t>Functors</a:t>
          </a:r>
          <a:r>
            <a:rPr lang="en-US" sz="1500" b="0" kern="1200" dirty="0">
              <a:latin typeface="+mn-lt"/>
            </a:rPr>
            <a:t>, Monads</a:t>
          </a:r>
        </a:p>
      </dsp:txBody>
      <dsp:txXfrm>
        <a:off x="334798" y="4855660"/>
        <a:ext cx="4341316" cy="3995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529E3-5430-4BBD-972C-FEBE0E673CC9}">
      <dsp:nvSpPr>
        <dsp:cNvPr id="0" name=""/>
        <dsp:cNvSpPr/>
      </dsp:nvSpPr>
      <dsp:spPr>
        <a:xfrm>
          <a:off x="58529" y="729110"/>
          <a:ext cx="724957" cy="72495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E92EB-323C-4B6B-8602-781FE0DE46D0}">
      <dsp:nvSpPr>
        <dsp:cNvPr id="0" name=""/>
        <dsp:cNvSpPr/>
      </dsp:nvSpPr>
      <dsp:spPr>
        <a:xfrm>
          <a:off x="210770" y="881351"/>
          <a:ext cx="420475" cy="4204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FC035-C860-48DF-BFC6-39E859314534}">
      <dsp:nvSpPr>
        <dsp:cNvPr id="0" name=""/>
        <dsp:cNvSpPr/>
      </dsp:nvSpPr>
      <dsp:spPr>
        <a:xfrm>
          <a:off x="938835" y="729110"/>
          <a:ext cx="1708829" cy="724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Background</a:t>
          </a:r>
        </a:p>
      </dsp:txBody>
      <dsp:txXfrm>
        <a:off x="938835" y="729110"/>
        <a:ext cx="1708829" cy="724957"/>
      </dsp:txXfrm>
    </dsp:sp>
    <dsp:sp modelId="{87093370-F6AA-438B-B90B-89A76D4CDE77}">
      <dsp:nvSpPr>
        <dsp:cNvPr id="0" name=""/>
        <dsp:cNvSpPr/>
      </dsp:nvSpPr>
      <dsp:spPr>
        <a:xfrm>
          <a:off x="2945415" y="729110"/>
          <a:ext cx="724957" cy="72495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A71A31-0650-4E3E-A844-C268B0C133F5}">
      <dsp:nvSpPr>
        <dsp:cNvPr id="0" name=""/>
        <dsp:cNvSpPr/>
      </dsp:nvSpPr>
      <dsp:spPr>
        <a:xfrm>
          <a:off x="3097656" y="881351"/>
          <a:ext cx="420475" cy="4204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E3D4B-5944-488E-AF3F-BAF3F747CA8C}">
      <dsp:nvSpPr>
        <dsp:cNvPr id="0" name=""/>
        <dsp:cNvSpPr/>
      </dsp:nvSpPr>
      <dsp:spPr>
        <a:xfrm>
          <a:off x="3825721" y="729110"/>
          <a:ext cx="1708829" cy="724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Programming Paradigms</a:t>
          </a:r>
        </a:p>
      </dsp:txBody>
      <dsp:txXfrm>
        <a:off x="3825721" y="729110"/>
        <a:ext cx="1708829" cy="724957"/>
      </dsp:txXfrm>
    </dsp:sp>
    <dsp:sp modelId="{2614884C-261C-4BE3-AD3F-A760D0D36885}">
      <dsp:nvSpPr>
        <dsp:cNvPr id="0" name=""/>
        <dsp:cNvSpPr/>
      </dsp:nvSpPr>
      <dsp:spPr>
        <a:xfrm>
          <a:off x="58529" y="2389865"/>
          <a:ext cx="724957" cy="72495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C7F644-714C-490A-92E5-B5271702473B}">
      <dsp:nvSpPr>
        <dsp:cNvPr id="0" name=""/>
        <dsp:cNvSpPr/>
      </dsp:nvSpPr>
      <dsp:spPr>
        <a:xfrm>
          <a:off x="210770" y="2542106"/>
          <a:ext cx="420475" cy="4204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B1E69-33BA-4224-9B9B-CD02BD53769E}">
      <dsp:nvSpPr>
        <dsp:cNvPr id="0" name=""/>
        <dsp:cNvSpPr/>
      </dsp:nvSpPr>
      <dsp:spPr>
        <a:xfrm>
          <a:off x="938835" y="2389865"/>
          <a:ext cx="1708829" cy="724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FP Concept</a:t>
          </a:r>
        </a:p>
      </dsp:txBody>
      <dsp:txXfrm>
        <a:off x="938835" y="2389865"/>
        <a:ext cx="1708829" cy="724957"/>
      </dsp:txXfrm>
    </dsp:sp>
    <dsp:sp modelId="{47ADBFC5-6914-4939-81D1-6F2F752A31C9}">
      <dsp:nvSpPr>
        <dsp:cNvPr id="0" name=""/>
        <dsp:cNvSpPr/>
      </dsp:nvSpPr>
      <dsp:spPr>
        <a:xfrm>
          <a:off x="2945415" y="2389865"/>
          <a:ext cx="724957" cy="72495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2840BD-4E95-46BE-9FFA-F28F4C9FEF42}">
      <dsp:nvSpPr>
        <dsp:cNvPr id="0" name=""/>
        <dsp:cNvSpPr/>
      </dsp:nvSpPr>
      <dsp:spPr>
        <a:xfrm>
          <a:off x="3097656" y="2542106"/>
          <a:ext cx="420475" cy="4204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A5D8A-83A7-4F18-909D-00301A62D2DD}">
      <dsp:nvSpPr>
        <dsp:cNvPr id="0" name=""/>
        <dsp:cNvSpPr/>
      </dsp:nvSpPr>
      <dsp:spPr>
        <a:xfrm>
          <a:off x="3825721" y="2389865"/>
          <a:ext cx="1708829" cy="724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Basic techniques</a:t>
          </a:r>
        </a:p>
      </dsp:txBody>
      <dsp:txXfrm>
        <a:off x="3825721" y="2389865"/>
        <a:ext cx="1708829" cy="724957"/>
      </dsp:txXfrm>
    </dsp:sp>
    <dsp:sp modelId="{F6B3E7EE-271C-4DD3-9116-DE2B640162F4}">
      <dsp:nvSpPr>
        <dsp:cNvPr id="0" name=""/>
        <dsp:cNvSpPr/>
      </dsp:nvSpPr>
      <dsp:spPr>
        <a:xfrm>
          <a:off x="58529" y="4050619"/>
          <a:ext cx="724957" cy="72495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B1458C-9FEF-4EFF-8DEB-917F3D824087}">
      <dsp:nvSpPr>
        <dsp:cNvPr id="0" name=""/>
        <dsp:cNvSpPr/>
      </dsp:nvSpPr>
      <dsp:spPr>
        <a:xfrm>
          <a:off x="210770" y="4202860"/>
          <a:ext cx="420475" cy="4204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FC009-51C7-41B4-8172-9CEAA9674140}">
      <dsp:nvSpPr>
        <dsp:cNvPr id="0" name=""/>
        <dsp:cNvSpPr/>
      </dsp:nvSpPr>
      <dsp:spPr>
        <a:xfrm>
          <a:off x="938835" y="4050619"/>
          <a:ext cx="1708829" cy="724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Example</a:t>
          </a:r>
        </a:p>
      </dsp:txBody>
      <dsp:txXfrm>
        <a:off x="938835" y="4050619"/>
        <a:ext cx="1708829" cy="724957"/>
      </dsp:txXfrm>
    </dsp:sp>
    <dsp:sp modelId="{ED04575E-8588-4622-8057-F477B282F78F}">
      <dsp:nvSpPr>
        <dsp:cNvPr id="0" name=""/>
        <dsp:cNvSpPr/>
      </dsp:nvSpPr>
      <dsp:spPr>
        <a:xfrm>
          <a:off x="2945415" y="4050619"/>
          <a:ext cx="724957" cy="72495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36D986-DFFC-44AF-B4DF-FAE418657A1F}">
      <dsp:nvSpPr>
        <dsp:cNvPr id="0" name=""/>
        <dsp:cNvSpPr/>
      </dsp:nvSpPr>
      <dsp:spPr>
        <a:xfrm>
          <a:off x="3097656" y="4202860"/>
          <a:ext cx="420475" cy="42047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CD73A-00C9-44B1-A9B1-8746358D2585}">
      <dsp:nvSpPr>
        <dsp:cNvPr id="0" name=""/>
        <dsp:cNvSpPr/>
      </dsp:nvSpPr>
      <dsp:spPr>
        <a:xfrm>
          <a:off x="3825721" y="4050619"/>
          <a:ext cx="1708829" cy="724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Advanced techniques</a:t>
          </a:r>
        </a:p>
      </dsp:txBody>
      <dsp:txXfrm>
        <a:off x="3825721" y="4050619"/>
        <a:ext cx="1708829" cy="7249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48AF92-8E98-42C5-9207-4017F47CCBF0}">
      <dsp:nvSpPr>
        <dsp:cNvPr id="0" name=""/>
        <dsp:cNvSpPr/>
      </dsp:nvSpPr>
      <dsp:spPr>
        <a:xfrm>
          <a:off x="0" y="356967"/>
          <a:ext cx="534776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6D739A-B94B-4E65-941F-EE796A197EEE}">
      <dsp:nvSpPr>
        <dsp:cNvPr id="0" name=""/>
        <dsp:cNvSpPr/>
      </dsp:nvSpPr>
      <dsp:spPr>
        <a:xfrm>
          <a:off x="267388" y="156566"/>
          <a:ext cx="3743435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493" tIns="0" rIns="141493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Immutability</a:t>
          </a:r>
          <a:r>
            <a:rPr lang="en-US" sz="1300" kern="1200" dirty="0">
              <a:latin typeface="Calibri Light" panose="020F0302020204030204"/>
            </a:rPr>
            <a:t> &amp;</a:t>
          </a:r>
          <a:r>
            <a:rPr lang="en-US" sz="1300" b="0" i="0" u="none" strike="noStrike" kern="1200" cap="none" baseline="0" noProof="0">
              <a:latin typeface="Calibri Light" panose="020F0302020204030204"/>
            </a:rPr>
            <a:t>Pure functions</a:t>
          </a:r>
          <a:endParaRPr lang="en-US" sz="1300" kern="1200" dirty="0"/>
        </a:p>
      </dsp:txBody>
      <dsp:txXfrm>
        <a:off x="286122" y="175300"/>
        <a:ext cx="3705967" cy="346292"/>
      </dsp:txXfrm>
    </dsp:sp>
    <dsp:sp modelId="{31A8E00D-C2A5-41C0-B926-AB6F670BB18C}">
      <dsp:nvSpPr>
        <dsp:cNvPr id="0" name=""/>
        <dsp:cNvSpPr/>
      </dsp:nvSpPr>
      <dsp:spPr>
        <a:xfrm>
          <a:off x="0" y="938126"/>
          <a:ext cx="534776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300E68-4459-48C7-8A18-CB100292170B}">
      <dsp:nvSpPr>
        <dsp:cNvPr id="0" name=""/>
        <dsp:cNvSpPr/>
      </dsp:nvSpPr>
      <dsp:spPr>
        <a:xfrm>
          <a:off x="267388" y="746246"/>
          <a:ext cx="3743435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493" tIns="0" rIns="14149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Separating functions and data</a:t>
          </a:r>
        </a:p>
      </dsp:txBody>
      <dsp:txXfrm>
        <a:off x="286122" y="764980"/>
        <a:ext cx="3705967" cy="346292"/>
      </dsp:txXfrm>
    </dsp:sp>
    <dsp:sp modelId="{1087D42A-AD7F-45D6-A128-A9A83E129A76}">
      <dsp:nvSpPr>
        <dsp:cNvPr id="0" name=""/>
        <dsp:cNvSpPr/>
      </dsp:nvSpPr>
      <dsp:spPr>
        <a:xfrm>
          <a:off x="0" y="1527806"/>
          <a:ext cx="534776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6D1E5F-3656-49E9-8A79-0F08B108C586}">
      <dsp:nvSpPr>
        <dsp:cNvPr id="0" name=""/>
        <dsp:cNvSpPr/>
      </dsp:nvSpPr>
      <dsp:spPr>
        <a:xfrm>
          <a:off x="267388" y="1335927"/>
          <a:ext cx="3743435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493" tIns="0" rIns="14149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First-class functions</a:t>
          </a:r>
        </a:p>
      </dsp:txBody>
      <dsp:txXfrm>
        <a:off x="286122" y="1354661"/>
        <a:ext cx="3705967" cy="346292"/>
      </dsp:txXfrm>
    </dsp:sp>
    <dsp:sp modelId="{CD42A379-8190-4BB5-AA85-D901D45D40C3}">
      <dsp:nvSpPr>
        <dsp:cNvPr id="0" name=""/>
        <dsp:cNvSpPr/>
      </dsp:nvSpPr>
      <dsp:spPr>
        <a:xfrm>
          <a:off x="0" y="2117487"/>
          <a:ext cx="534776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31643D-DB61-48B3-8E0B-784EF17C790B}">
      <dsp:nvSpPr>
        <dsp:cNvPr id="0" name=""/>
        <dsp:cNvSpPr/>
      </dsp:nvSpPr>
      <dsp:spPr>
        <a:xfrm>
          <a:off x="267388" y="1925607"/>
          <a:ext cx="3743435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493" tIns="0" rIns="141493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 Light" panose="020F0302020204030204"/>
            </a:rPr>
            <a:t>Functional Composition</a:t>
          </a:r>
        </a:p>
      </dsp:txBody>
      <dsp:txXfrm>
        <a:off x="286122" y="1944341"/>
        <a:ext cx="3705967" cy="346292"/>
      </dsp:txXfrm>
    </dsp:sp>
    <dsp:sp modelId="{8D2785F6-F421-487F-9CB6-833ECE4F9B82}">
      <dsp:nvSpPr>
        <dsp:cNvPr id="0" name=""/>
        <dsp:cNvSpPr/>
      </dsp:nvSpPr>
      <dsp:spPr>
        <a:xfrm>
          <a:off x="0" y="2707167"/>
          <a:ext cx="534776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092438-71AB-46FD-A4CA-D8CEF892E721}">
      <dsp:nvSpPr>
        <dsp:cNvPr id="0" name=""/>
        <dsp:cNvSpPr/>
      </dsp:nvSpPr>
      <dsp:spPr>
        <a:xfrm>
          <a:off x="267388" y="2515287"/>
          <a:ext cx="3743435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493" tIns="0" rIns="14149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High-order functions</a:t>
          </a:r>
        </a:p>
      </dsp:txBody>
      <dsp:txXfrm>
        <a:off x="286122" y="2534021"/>
        <a:ext cx="3705967" cy="346292"/>
      </dsp:txXfrm>
    </dsp:sp>
    <dsp:sp modelId="{E7CF2200-05E8-42D3-8E91-C9FC3A30625D}">
      <dsp:nvSpPr>
        <dsp:cNvPr id="0" name=""/>
        <dsp:cNvSpPr/>
      </dsp:nvSpPr>
      <dsp:spPr>
        <a:xfrm>
          <a:off x="0" y="3296847"/>
          <a:ext cx="534776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7107B-3F20-41FD-A937-35DEBFF0D0F1}">
      <dsp:nvSpPr>
        <dsp:cNvPr id="0" name=""/>
        <dsp:cNvSpPr/>
      </dsp:nvSpPr>
      <dsp:spPr>
        <a:xfrm>
          <a:off x="267388" y="3104967"/>
          <a:ext cx="3743435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493" tIns="0" rIns="14149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Partial application </a:t>
          </a:r>
          <a:r>
            <a:rPr lang="en-US" sz="1300" kern="1200">
              <a:latin typeface="Calibri Light" panose="020F0302020204030204"/>
            </a:rPr>
            <a:t>/</a:t>
          </a:r>
          <a:r>
            <a:rPr lang="en-US" sz="1300" kern="1200"/>
            <a:t> Currying</a:t>
          </a:r>
        </a:p>
      </dsp:txBody>
      <dsp:txXfrm>
        <a:off x="286122" y="3123701"/>
        <a:ext cx="3705967" cy="346292"/>
      </dsp:txXfrm>
    </dsp:sp>
    <dsp:sp modelId="{8C45F0A6-F20E-4713-8687-D4727EA0BC8F}">
      <dsp:nvSpPr>
        <dsp:cNvPr id="0" name=""/>
        <dsp:cNvSpPr/>
      </dsp:nvSpPr>
      <dsp:spPr>
        <a:xfrm>
          <a:off x="0" y="3886527"/>
          <a:ext cx="534776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043EAD-DA50-449B-B007-8D86640FCEC2}">
      <dsp:nvSpPr>
        <dsp:cNvPr id="0" name=""/>
        <dsp:cNvSpPr/>
      </dsp:nvSpPr>
      <dsp:spPr>
        <a:xfrm>
          <a:off x="267388" y="3694647"/>
          <a:ext cx="3743435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493" tIns="0" rIns="141493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Recursion</a:t>
          </a:r>
          <a:r>
            <a:rPr lang="en-US" sz="1300" kern="1200">
              <a:latin typeface="Calibri Light" panose="020F0302020204030204"/>
            </a:rPr>
            <a:t> &amp; </a:t>
          </a:r>
          <a:r>
            <a:rPr lang="en-US" sz="1300" kern="1200"/>
            <a:t>Tail-recursion</a:t>
          </a:r>
          <a:endParaRPr lang="en-US" sz="1300" kern="1200">
            <a:latin typeface="Calibri Light" panose="020F0302020204030204"/>
          </a:endParaRPr>
        </a:p>
      </dsp:txBody>
      <dsp:txXfrm>
        <a:off x="286122" y="3713381"/>
        <a:ext cx="3705967" cy="346292"/>
      </dsp:txXfrm>
    </dsp:sp>
    <dsp:sp modelId="{229154CC-C168-4821-883F-4996DB43396E}">
      <dsp:nvSpPr>
        <dsp:cNvPr id="0" name=""/>
        <dsp:cNvSpPr/>
      </dsp:nvSpPr>
      <dsp:spPr>
        <a:xfrm>
          <a:off x="0" y="4476207"/>
          <a:ext cx="534776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EF1A41-BEA2-47FC-8E34-E382D566DB59}">
      <dsp:nvSpPr>
        <dsp:cNvPr id="0" name=""/>
        <dsp:cNvSpPr/>
      </dsp:nvSpPr>
      <dsp:spPr>
        <a:xfrm>
          <a:off x="267388" y="4284327"/>
          <a:ext cx="3743435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493" tIns="0" rIns="14149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 Light" panose="020F0302020204030204"/>
            </a:rPr>
            <a:t>Closure, </a:t>
          </a:r>
          <a:r>
            <a:rPr lang="en-US" sz="1300" kern="1200" dirty="0" err="1">
              <a:latin typeface="Calibri Light" panose="020F0302020204030204"/>
            </a:rPr>
            <a:t>Functors</a:t>
          </a:r>
          <a:r>
            <a:rPr lang="en-US" sz="1300" kern="1200" dirty="0">
              <a:latin typeface="Calibri Light" panose="020F0302020204030204"/>
            </a:rPr>
            <a:t>, Monads</a:t>
          </a:r>
        </a:p>
      </dsp:txBody>
      <dsp:txXfrm>
        <a:off x="286122" y="4303061"/>
        <a:ext cx="3705967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764B1-DD75-4176-83D8-927A0DAE9711}" type="datetimeFigureOut">
              <a:rPr lang="en-US"/>
              <a:t>6/8/20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1C616-0646-4427-89D4-64982F1D07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84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1C616-0646-4427-89D4-64982F1D07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61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Built from Lambda Calculus, developed in 1930's by Alonzo Church. </a:t>
            </a:r>
          </a:p>
          <a:p>
            <a:r>
              <a:rPr lang="en-US" dirty="0"/>
              <a:t>Also co-developed by Moses </a:t>
            </a:r>
            <a:r>
              <a:rPr lang="en-US" dirty="0" err="1"/>
              <a:t>Schönfinkel</a:t>
            </a:r>
            <a:r>
              <a:rPr lang="en-US" dirty="0"/>
              <a:t> and Haskell Curry in 1920s/1930s</a:t>
            </a:r>
          </a:p>
          <a:p>
            <a:endParaRPr lang="en-US" dirty="0">
              <a:cs typeface="Calibri"/>
            </a:endParaRPr>
          </a:p>
          <a:p>
            <a:r>
              <a:rPr lang="en-US" dirty="0"/>
              <a:t>In 1937 Turing proved that the lambda calculus and Turing machines are equivalent models of computation</a:t>
            </a:r>
          </a:p>
          <a:p>
            <a:endParaRPr lang="en-US" dirty="0"/>
          </a:p>
          <a:p>
            <a:r>
              <a:rPr lang="en-US" dirty="0"/>
              <a:t>First language was LISP in 1950s, at MIT. Wasn't "pure". Some cite "Information Processing Language" from 1956 as first.</a:t>
            </a:r>
          </a:p>
          <a:p>
            <a:endParaRPr lang="en-US" dirty="0"/>
          </a:p>
          <a:p>
            <a:r>
              <a:rPr lang="en-US" dirty="0"/>
              <a:t>Today, we have Common List, Scheme, Clojure, </a:t>
            </a:r>
            <a:r>
              <a:rPr lang="en-US" dirty="0" err="1"/>
              <a:t>Worlfram</a:t>
            </a:r>
            <a:r>
              <a:rPr lang="en-US" dirty="0"/>
              <a:t> Lang, Racket, Erlang, </a:t>
            </a:r>
            <a:r>
              <a:rPr lang="en-US" dirty="0" err="1"/>
              <a:t>OCaml</a:t>
            </a:r>
            <a:r>
              <a:rPr lang="en-US" dirty="0"/>
              <a:t>, Haskell, F# and more.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1C616-0646-4427-89D4-64982F1D07CA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32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1C616-0646-4427-89D4-64982F1D07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99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1C616-0646-4427-89D4-64982F1D07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1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5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25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1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2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88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7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28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7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4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5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13.png"/><Relationship Id="rId4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8016" y="585217"/>
            <a:ext cx="4885784" cy="3199020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cs typeface="Calibri Light"/>
              </a:rPr>
              <a:t>Functional Programming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68016" y="3994549"/>
            <a:ext cx="4885784" cy="219663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cs typeface="Calibri"/>
              </a:rPr>
              <a:t>Actually, the basics isn't that weird</a:t>
            </a:r>
            <a:endParaRPr lang="en-US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E9D6B046-4D68-4444-815F-C4A7560E7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319" y="744013"/>
            <a:ext cx="5288376" cy="528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05A14F-1297-41FA-AE87-C6E194194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Basic Techniques</a:t>
            </a:r>
            <a:br>
              <a:rPr lang="en-US" sz="4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3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5062D-0494-4F7B-B709-59EB73BE0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84882"/>
            <a:ext cx="12192000" cy="86563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Separating Functions and Data</a:t>
            </a:r>
            <a:endParaRPr lang="en-US" sz="32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D56088-0F45-344D-A033-7675AD41AA41}"/>
              </a:ext>
            </a:extLst>
          </p:cNvPr>
          <p:cNvSpPr/>
          <p:nvPr/>
        </p:nvSpPr>
        <p:spPr>
          <a:xfrm>
            <a:off x="3022164" y="1982044"/>
            <a:ext cx="897246" cy="897246"/>
          </a:xfrm>
          <a:prstGeom prst="ellipse">
            <a:avLst/>
          </a:prstGeom>
        </p:spPr>
        <p:style>
          <a:lnRef idx="0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 8" descr="Crawl">
            <a:extLst>
              <a:ext uri="{FF2B5EF4-FFF2-40B4-BE49-F238E27FC236}">
                <a16:creationId xmlns:a16="http://schemas.microsoft.com/office/drawing/2014/main" id="{85E969B2-62EA-4348-A3C5-49F01F6222BC}"/>
              </a:ext>
            </a:extLst>
          </p:cNvPr>
          <p:cNvSpPr/>
          <p:nvPr/>
        </p:nvSpPr>
        <p:spPr>
          <a:xfrm>
            <a:off x="3210585" y="2170465"/>
            <a:ext cx="520402" cy="520402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266D29-8137-FD4D-9C67-14E3F2B2D01C}"/>
              </a:ext>
            </a:extLst>
          </p:cNvPr>
          <p:cNvSpPr txBox="1"/>
          <p:nvPr/>
        </p:nvSpPr>
        <p:spPr>
          <a:xfrm>
            <a:off x="0" y="4227871"/>
            <a:ext cx="1218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SE" sz="2400" dirty="0"/>
              <a:t>Functions and data are different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SE" sz="2400" dirty="0"/>
              <a:t>Functions consume data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SE" sz="2400" dirty="0"/>
              <a:t>Don’t attach functions to specific objects</a:t>
            </a:r>
          </a:p>
        </p:txBody>
      </p:sp>
    </p:spTree>
    <p:extLst>
      <p:ext uri="{BB962C8B-B14F-4D97-AF65-F5344CB8AC3E}">
        <p14:creationId xmlns:p14="http://schemas.microsoft.com/office/powerpoint/2010/main" val="3949053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05A14F-1297-41FA-AE87-C6E194194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Basic Techniques</a:t>
            </a:r>
            <a:br>
              <a:rPr lang="en-US" sz="4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3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5062D-0494-4F7B-B709-59EB73BE0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84882"/>
            <a:ext cx="12192000" cy="86563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buNone/>
            </a:pP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First-class </a:t>
            </a:r>
            <a:r>
              <a:rPr lang="en-US" sz="3200" dirty="0">
                <a:solidFill>
                  <a:schemeClr val="bg1"/>
                </a:solidFill>
              </a:rPr>
              <a:t>F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unctions</a:t>
            </a:r>
            <a:endParaRPr lang="en-US" sz="3200" kern="12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D56088-0F45-344D-A033-7675AD41AA41}"/>
              </a:ext>
            </a:extLst>
          </p:cNvPr>
          <p:cNvSpPr/>
          <p:nvPr/>
        </p:nvSpPr>
        <p:spPr>
          <a:xfrm>
            <a:off x="3022164" y="1982044"/>
            <a:ext cx="897246" cy="897246"/>
          </a:xfrm>
          <a:prstGeom prst="ellipse">
            <a:avLst/>
          </a:prstGeom>
        </p:spPr>
        <p:style>
          <a:lnRef idx="0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 8" descr="Crawl">
            <a:extLst>
              <a:ext uri="{FF2B5EF4-FFF2-40B4-BE49-F238E27FC236}">
                <a16:creationId xmlns:a16="http://schemas.microsoft.com/office/drawing/2014/main" id="{85E969B2-62EA-4348-A3C5-49F01F6222BC}"/>
              </a:ext>
            </a:extLst>
          </p:cNvPr>
          <p:cNvSpPr/>
          <p:nvPr/>
        </p:nvSpPr>
        <p:spPr>
          <a:xfrm>
            <a:off x="3210585" y="2170465"/>
            <a:ext cx="520402" cy="520402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266D29-8137-FD4D-9C67-14E3F2B2D01C}"/>
              </a:ext>
            </a:extLst>
          </p:cNvPr>
          <p:cNvSpPr txBox="1"/>
          <p:nvPr/>
        </p:nvSpPr>
        <p:spPr>
          <a:xfrm>
            <a:off x="0" y="4227871"/>
            <a:ext cx="1218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SE" sz="2400" dirty="0"/>
              <a:t>Functions can be treated as data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SE" sz="2400" dirty="0"/>
              <a:t>Assign functions to variables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SE" sz="2400" dirty="0"/>
              <a:t>Pass functions as arguments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SE" sz="2400" dirty="0"/>
              <a:t>Pass functions as return values</a:t>
            </a:r>
          </a:p>
        </p:txBody>
      </p:sp>
    </p:spTree>
    <p:extLst>
      <p:ext uri="{BB962C8B-B14F-4D97-AF65-F5344CB8AC3E}">
        <p14:creationId xmlns:p14="http://schemas.microsoft.com/office/powerpoint/2010/main" val="3036948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05A14F-1297-41FA-AE87-C6E194194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Basic Techniques</a:t>
            </a:r>
            <a:br>
              <a:rPr lang="en-US" sz="4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3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5062D-0494-4F7B-B709-59EB73BE0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84882"/>
            <a:ext cx="12192000" cy="86563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buNone/>
            </a:pP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Functional Composition</a:t>
            </a:r>
            <a:endParaRPr lang="en-US" sz="3200" kern="12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D56088-0F45-344D-A033-7675AD41AA41}"/>
              </a:ext>
            </a:extLst>
          </p:cNvPr>
          <p:cNvSpPr/>
          <p:nvPr/>
        </p:nvSpPr>
        <p:spPr>
          <a:xfrm>
            <a:off x="3022164" y="1982044"/>
            <a:ext cx="897246" cy="897246"/>
          </a:xfrm>
          <a:prstGeom prst="ellipse">
            <a:avLst/>
          </a:prstGeom>
        </p:spPr>
        <p:style>
          <a:lnRef idx="0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 8" descr="Crawl">
            <a:extLst>
              <a:ext uri="{FF2B5EF4-FFF2-40B4-BE49-F238E27FC236}">
                <a16:creationId xmlns:a16="http://schemas.microsoft.com/office/drawing/2014/main" id="{85E969B2-62EA-4348-A3C5-49F01F6222BC}"/>
              </a:ext>
            </a:extLst>
          </p:cNvPr>
          <p:cNvSpPr/>
          <p:nvPr/>
        </p:nvSpPr>
        <p:spPr>
          <a:xfrm>
            <a:off x="3210585" y="2170465"/>
            <a:ext cx="520402" cy="520402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266D29-8137-FD4D-9C67-14E3F2B2D01C}"/>
              </a:ext>
            </a:extLst>
          </p:cNvPr>
          <p:cNvSpPr txBox="1"/>
          <p:nvPr/>
        </p:nvSpPr>
        <p:spPr>
          <a:xfrm>
            <a:off x="0" y="4227871"/>
            <a:ext cx="1218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SE" sz="2400" dirty="0"/>
              <a:t>One function calls several functions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SE" sz="2400" dirty="0"/>
              <a:t>Abstracts away sequence of behaviours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2022223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E7FE01-25BB-4A63-8C88-DCEBE3DA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162" y="25914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sp>
        <p:nvSpPr>
          <p:cNvPr id="20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Graphic 12" descr="Document">
            <a:extLst>
              <a:ext uri="{FF2B5EF4-FFF2-40B4-BE49-F238E27FC236}">
                <a16:creationId xmlns:a16="http://schemas.microsoft.com/office/drawing/2014/main" id="{69F52AA6-AB89-4E40-BFEA-34851F736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82146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F7BC06-D794-4EA8-B18B-EDDAFB461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Advanced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D3780-9064-4F32-B80E-82B7B5A1A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0"/>
              </a:spcBef>
            </a:pPr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High-order Functions</a:t>
            </a:r>
            <a:endParaRPr lang="en-US" sz="2400" dirty="0">
              <a:solidFill>
                <a:srgbClr val="000000"/>
              </a:solidFill>
              <a:cs typeface="Calibri" panose="020F0502020204030204"/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Partial Application / Currying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Recursion &amp; Tail-recursion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Closure,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Functors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, Monads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3413AB-FB6C-6E49-BD8A-B55716E2D9A8}"/>
              </a:ext>
            </a:extLst>
          </p:cNvPr>
          <p:cNvSpPr/>
          <p:nvPr/>
        </p:nvSpPr>
        <p:spPr>
          <a:xfrm>
            <a:off x="6082111" y="4646845"/>
            <a:ext cx="1709610" cy="1709610"/>
          </a:xfrm>
          <a:prstGeom prst="ellipse">
            <a:avLst/>
          </a:prstGeom>
        </p:spPr>
        <p:style>
          <a:lnRef idx="0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 8" descr="Crawl">
            <a:extLst>
              <a:ext uri="{FF2B5EF4-FFF2-40B4-BE49-F238E27FC236}">
                <a16:creationId xmlns:a16="http://schemas.microsoft.com/office/drawing/2014/main" id="{6D43CB72-6768-1F44-8CB0-7264940C7F97}"/>
              </a:ext>
            </a:extLst>
          </p:cNvPr>
          <p:cNvSpPr/>
          <p:nvPr/>
        </p:nvSpPr>
        <p:spPr>
          <a:xfrm>
            <a:off x="6441128" y="5005862"/>
            <a:ext cx="991573" cy="991573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S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1259D67-0B53-C94A-882B-B3284728FD39}"/>
              </a:ext>
            </a:extLst>
          </p:cNvPr>
          <p:cNvGrpSpPr/>
          <p:nvPr/>
        </p:nvGrpSpPr>
        <p:grpSpPr>
          <a:xfrm>
            <a:off x="6078323" y="4646845"/>
            <a:ext cx="1709610" cy="1709610"/>
            <a:chOff x="8380746" y="5099381"/>
            <a:chExt cx="897246" cy="89724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AC97BA3-34E3-C943-AD20-F896979B4ACF}"/>
                </a:ext>
              </a:extLst>
            </p:cNvPr>
            <p:cNvSpPr/>
            <p:nvPr/>
          </p:nvSpPr>
          <p:spPr>
            <a:xfrm>
              <a:off x="8380746" y="5099381"/>
              <a:ext cx="897246" cy="897246"/>
            </a:xfrm>
            <a:prstGeom prst="ellipse">
              <a:avLst/>
            </a:prstGeom>
          </p:spPr>
          <p:style>
            <a:lnRef idx="0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ectangle 14" descr="Run">
              <a:extLst>
                <a:ext uri="{FF2B5EF4-FFF2-40B4-BE49-F238E27FC236}">
                  <a16:creationId xmlns:a16="http://schemas.microsoft.com/office/drawing/2014/main" id="{C9FAFF29-BE59-EC42-974D-C32F99CEE011}"/>
                </a:ext>
              </a:extLst>
            </p:cNvPr>
            <p:cNvSpPr/>
            <p:nvPr/>
          </p:nvSpPr>
          <p:spPr>
            <a:xfrm>
              <a:off x="8569168" y="5287802"/>
              <a:ext cx="520402" cy="520402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647447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05A14F-1297-41FA-AE87-C6E194194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Advanced Techniques</a:t>
            </a:r>
            <a:br>
              <a:rPr lang="en-US" sz="4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5062D-0494-4F7B-B709-59EB73BE0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731850"/>
            <a:ext cx="12188952" cy="86563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High-order Functions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6DDE99-69B3-754C-A216-59F31AADAC0A}"/>
              </a:ext>
            </a:extLst>
          </p:cNvPr>
          <p:cNvSpPr/>
          <p:nvPr/>
        </p:nvSpPr>
        <p:spPr>
          <a:xfrm>
            <a:off x="8813365" y="1982044"/>
            <a:ext cx="897246" cy="897246"/>
          </a:xfrm>
          <a:prstGeom prst="ellipse">
            <a:avLst/>
          </a:prstGeom>
        </p:spPr>
        <p:style>
          <a:lnRef idx="0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 8" descr="Run">
            <a:extLst>
              <a:ext uri="{FF2B5EF4-FFF2-40B4-BE49-F238E27FC236}">
                <a16:creationId xmlns:a16="http://schemas.microsoft.com/office/drawing/2014/main" id="{AAD999F6-A174-5747-A5A9-EE6BA57FA38A}"/>
              </a:ext>
            </a:extLst>
          </p:cNvPr>
          <p:cNvSpPr/>
          <p:nvPr/>
        </p:nvSpPr>
        <p:spPr>
          <a:xfrm>
            <a:off x="9001787" y="2170465"/>
            <a:ext cx="520402" cy="520402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913ADB-E2C5-3947-BB08-48B226A9B99C}"/>
              </a:ext>
            </a:extLst>
          </p:cNvPr>
          <p:cNvSpPr txBox="1"/>
          <p:nvPr/>
        </p:nvSpPr>
        <p:spPr>
          <a:xfrm>
            <a:off x="0" y="4227871"/>
            <a:ext cx="1218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SE" sz="2400" dirty="0"/>
              <a:t>A function that receive or return functions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SE" sz="2400" dirty="0"/>
              <a:t>Function that views functions as data</a:t>
            </a:r>
          </a:p>
        </p:txBody>
      </p:sp>
    </p:spTree>
    <p:extLst>
      <p:ext uri="{BB962C8B-B14F-4D97-AF65-F5344CB8AC3E}">
        <p14:creationId xmlns:p14="http://schemas.microsoft.com/office/powerpoint/2010/main" val="1418776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05A14F-1297-41FA-AE87-C6E194194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Advanced Techniques</a:t>
            </a:r>
            <a:br>
              <a:rPr lang="en-US" sz="4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5062D-0494-4F7B-B709-59EB73BE0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731850"/>
            <a:ext cx="12188952" cy="86563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Partial Application / Currying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6DDE99-69B3-754C-A216-59F31AADAC0A}"/>
              </a:ext>
            </a:extLst>
          </p:cNvPr>
          <p:cNvSpPr/>
          <p:nvPr/>
        </p:nvSpPr>
        <p:spPr>
          <a:xfrm>
            <a:off x="8813365" y="1982044"/>
            <a:ext cx="897246" cy="897246"/>
          </a:xfrm>
          <a:prstGeom prst="ellipse">
            <a:avLst/>
          </a:prstGeom>
        </p:spPr>
        <p:style>
          <a:lnRef idx="0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 8" descr="Run">
            <a:extLst>
              <a:ext uri="{FF2B5EF4-FFF2-40B4-BE49-F238E27FC236}">
                <a16:creationId xmlns:a16="http://schemas.microsoft.com/office/drawing/2014/main" id="{AAD999F6-A174-5747-A5A9-EE6BA57FA38A}"/>
              </a:ext>
            </a:extLst>
          </p:cNvPr>
          <p:cNvSpPr/>
          <p:nvPr/>
        </p:nvSpPr>
        <p:spPr>
          <a:xfrm>
            <a:off x="9001787" y="2170465"/>
            <a:ext cx="520402" cy="520402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913ADB-E2C5-3947-BB08-48B226A9B99C}"/>
              </a:ext>
            </a:extLst>
          </p:cNvPr>
          <p:cNvSpPr txBox="1"/>
          <p:nvPr/>
        </p:nvSpPr>
        <p:spPr>
          <a:xfrm>
            <a:off x="0" y="4227871"/>
            <a:ext cx="1218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SE" sz="2400" dirty="0"/>
              <a:t>Applying arguments in steps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SE" sz="2400" dirty="0"/>
              <a:t>Scopes previous arguments for future use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SE" sz="2400" dirty="0"/>
              <a:t>A “function factory”</a:t>
            </a:r>
          </a:p>
        </p:txBody>
      </p:sp>
    </p:spTree>
    <p:extLst>
      <p:ext uri="{BB962C8B-B14F-4D97-AF65-F5344CB8AC3E}">
        <p14:creationId xmlns:p14="http://schemas.microsoft.com/office/powerpoint/2010/main" val="4253233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05A14F-1297-41FA-AE87-C6E194194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Advanced Techniques</a:t>
            </a:r>
            <a:br>
              <a:rPr lang="en-US" sz="4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5062D-0494-4F7B-B709-59EB73BE0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731850"/>
            <a:ext cx="12188952" cy="86563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Recursion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6DDE99-69B3-754C-A216-59F31AADAC0A}"/>
              </a:ext>
            </a:extLst>
          </p:cNvPr>
          <p:cNvSpPr/>
          <p:nvPr/>
        </p:nvSpPr>
        <p:spPr>
          <a:xfrm>
            <a:off x="8813365" y="1982044"/>
            <a:ext cx="897246" cy="897246"/>
          </a:xfrm>
          <a:prstGeom prst="ellipse">
            <a:avLst/>
          </a:prstGeom>
        </p:spPr>
        <p:style>
          <a:lnRef idx="0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 8" descr="Run">
            <a:extLst>
              <a:ext uri="{FF2B5EF4-FFF2-40B4-BE49-F238E27FC236}">
                <a16:creationId xmlns:a16="http://schemas.microsoft.com/office/drawing/2014/main" id="{AAD999F6-A174-5747-A5A9-EE6BA57FA38A}"/>
              </a:ext>
            </a:extLst>
          </p:cNvPr>
          <p:cNvSpPr/>
          <p:nvPr/>
        </p:nvSpPr>
        <p:spPr>
          <a:xfrm>
            <a:off x="9001787" y="2170465"/>
            <a:ext cx="520402" cy="520402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913ADB-E2C5-3947-BB08-48B226A9B99C}"/>
              </a:ext>
            </a:extLst>
          </p:cNvPr>
          <p:cNvSpPr txBox="1"/>
          <p:nvPr/>
        </p:nvSpPr>
        <p:spPr>
          <a:xfrm>
            <a:off x="0" y="4227871"/>
            <a:ext cx="1218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SE" sz="2400" dirty="0"/>
              <a:t>A function which calls itself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SE" sz="2400" dirty="0"/>
              <a:t>Base case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SE" sz="2400" dirty="0"/>
              <a:t>Return result of recursive call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SE" sz="2400" dirty="0"/>
              <a:t>Tail recursion optimization</a:t>
            </a:r>
          </a:p>
        </p:txBody>
      </p:sp>
    </p:spTree>
    <p:extLst>
      <p:ext uri="{BB962C8B-B14F-4D97-AF65-F5344CB8AC3E}">
        <p14:creationId xmlns:p14="http://schemas.microsoft.com/office/powerpoint/2010/main" val="1408938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05A14F-1297-41FA-AE87-C6E194194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Advanced Techniques</a:t>
            </a:r>
            <a:br>
              <a:rPr lang="en-US" sz="4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5062D-0494-4F7B-B709-59EB73BE0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731850"/>
            <a:ext cx="12188952" cy="86563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Closure,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Functors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, Monads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6DDE99-69B3-754C-A216-59F31AADAC0A}"/>
              </a:ext>
            </a:extLst>
          </p:cNvPr>
          <p:cNvSpPr/>
          <p:nvPr/>
        </p:nvSpPr>
        <p:spPr>
          <a:xfrm>
            <a:off x="8813365" y="1982044"/>
            <a:ext cx="897246" cy="897246"/>
          </a:xfrm>
          <a:prstGeom prst="ellipse">
            <a:avLst/>
          </a:prstGeom>
        </p:spPr>
        <p:style>
          <a:lnRef idx="0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 8" descr="Run">
            <a:extLst>
              <a:ext uri="{FF2B5EF4-FFF2-40B4-BE49-F238E27FC236}">
                <a16:creationId xmlns:a16="http://schemas.microsoft.com/office/drawing/2014/main" id="{AAD999F6-A174-5747-A5A9-EE6BA57FA38A}"/>
              </a:ext>
            </a:extLst>
          </p:cNvPr>
          <p:cNvSpPr/>
          <p:nvPr/>
        </p:nvSpPr>
        <p:spPr>
          <a:xfrm>
            <a:off x="9001787" y="2170465"/>
            <a:ext cx="520402" cy="520402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913ADB-E2C5-3947-BB08-48B226A9B99C}"/>
              </a:ext>
            </a:extLst>
          </p:cNvPr>
          <p:cNvSpPr txBox="1"/>
          <p:nvPr/>
        </p:nvSpPr>
        <p:spPr>
          <a:xfrm>
            <a:off x="0" y="4227871"/>
            <a:ext cx="1218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SE" sz="2400" dirty="0"/>
              <a:t>Fancy words for mostly simple concepts</a:t>
            </a:r>
            <a:endParaRPr lang="en-SE" sz="2400" i="1" dirty="0"/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SE" sz="2400" dirty="0"/>
              <a:t>Closure – Child scopes has access to parent scope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SE" sz="2400" dirty="0"/>
              <a:t>Functors – Wrapper(s) which can be mapped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SE" sz="2400" dirty="0"/>
              <a:t>Monads – Functor(s) which can be flatMapped</a:t>
            </a:r>
          </a:p>
        </p:txBody>
      </p:sp>
    </p:spTree>
    <p:extLst>
      <p:ext uri="{BB962C8B-B14F-4D97-AF65-F5344CB8AC3E}">
        <p14:creationId xmlns:p14="http://schemas.microsoft.com/office/powerpoint/2010/main" val="2093485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4DF6C-B07D-4A47-A579-E80E536A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cs typeface="Calibri Light"/>
              </a:rPr>
              <a:t>Summary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CB6D94-9A96-46DC-A3E9-6963CFD243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239735"/>
              </p:ext>
            </p:extLst>
          </p:nvPr>
        </p:nvGraphicFramePr>
        <p:xfrm>
          <a:off x="335280" y="1353312"/>
          <a:ext cx="559308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0D98778B-6EAC-0D4E-8574-17F4EAA885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4471469"/>
              </p:ext>
            </p:extLst>
          </p:nvPr>
        </p:nvGraphicFramePr>
        <p:xfrm>
          <a:off x="6508954" y="1897626"/>
          <a:ext cx="5347765" cy="4960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3548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4DF6C-B07D-4A47-A579-E80E536A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cs typeface="Calibri Light"/>
              </a:rPr>
              <a:t>Overview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CB6D94-9A96-46DC-A3E9-6963CFD243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97148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060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6B8CC7F-3622-46E3-9272-E1956397D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4905" cy="456278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FE55B4-2EE5-4A4A-AD80-1A14F660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4906" y="0"/>
            <a:ext cx="7956409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267E9C1-58F1-46EE-9BBE-108764BF9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601518-6752-4959-BDFE-5B7A8D93B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61" y="5041788"/>
            <a:ext cx="6331904" cy="11460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dirty="0">
                <a:solidFill>
                  <a:srgbClr val="000000"/>
                </a:solidFill>
              </a:rPr>
              <a:t>Background</a:t>
            </a:r>
            <a:endParaRPr lang="en-US" sz="7200" dirty="0">
              <a:solidFill>
                <a:srgbClr val="000000"/>
              </a:solidFill>
              <a:cs typeface="Calibri Light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62B8A8C-A996-46DA-AB61-1A4DD7073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" y="2"/>
            <a:ext cx="3799103" cy="3822917"/>
          </a:xfrm>
          <a:custGeom>
            <a:avLst/>
            <a:gdLst>
              <a:gd name="connsiteX0" fmla="*/ 370922 w 3799103"/>
              <a:gd name="connsiteY0" fmla="*/ 0 h 3822917"/>
              <a:gd name="connsiteX1" fmla="*/ 2961741 w 3799103"/>
              <a:gd name="connsiteY1" fmla="*/ 0 h 3822917"/>
              <a:gd name="connsiteX2" fmla="*/ 3023310 w 3799103"/>
              <a:gd name="connsiteY2" fmla="*/ 46041 h 3822917"/>
              <a:gd name="connsiteX3" fmla="*/ 3799103 w 3799103"/>
              <a:gd name="connsiteY3" fmla="*/ 1691074 h 3822917"/>
              <a:gd name="connsiteX4" fmla="*/ 1667260 w 3799103"/>
              <a:gd name="connsiteY4" fmla="*/ 3822917 h 3822917"/>
              <a:gd name="connsiteX5" fmla="*/ 22227 w 3799103"/>
              <a:gd name="connsiteY5" fmla="*/ 3047124 h 3822917"/>
              <a:gd name="connsiteX6" fmla="*/ 0 w 3799103"/>
              <a:gd name="connsiteY6" fmla="*/ 3017401 h 3822917"/>
              <a:gd name="connsiteX7" fmla="*/ 0 w 3799103"/>
              <a:gd name="connsiteY7" fmla="*/ 364747 h 3822917"/>
              <a:gd name="connsiteX8" fmla="*/ 22227 w 3799103"/>
              <a:gd name="connsiteY8" fmla="*/ 335024 h 3822917"/>
              <a:gd name="connsiteX9" fmla="*/ 351088 w 3799103"/>
              <a:gd name="connsiteY9" fmla="*/ 13924 h 3822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99103" h="3822917">
                <a:moveTo>
                  <a:pt x="370922" y="0"/>
                </a:moveTo>
                <a:lnTo>
                  <a:pt x="2961741" y="0"/>
                </a:lnTo>
                <a:lnTo>
                  <a:pt x="3023310" y="46041"/>
                </a:lnTo>
                <a:cubicBezTo>
                  <a:pt x="3497106" y="437052"/>
                  <a:pt x="3799103" y="1028796"/>
                  <a:pt x="3799103" y="1691074"/>
                </a:cubicBezTo>
                <a:cubicBezTo>
                  <a:pt x="3799103" y="2868458"/>
                  <a:pt x="2844644" y="3822917"/>
                  <a:pt x="1667260" y="3822917"/>
                </a:cubicBezTo>
                <a:cubicBezTo>
                  <a:pt x="1004982" y="3822917"/>
                  <a:pt x="413238" y="3520920"/>
                  <a:pt x="22227" y="3047124"/>
                </a:cubicBezTo>
                <a:lnTo>
                  <a:pt x="0" y="3017401"/>
                </a:lnTo>
                <a:lnTo>
                  <a:pt x="0" y="364747"/>
                </a:lnTo>
                <a:lnTo>
                  <a:pt x="22227" y="335024"/>
                </a:lnTo>
                <a:cubicBezTo>
                  <a:pt x="119980" y="216575"/>
                  <a:pt x="230278" y="108864"/>
                  <a:pt x="351088" y="139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 descr="A picture containing cat, photo, sitting, white&#10;&#10;Description generated with very high confidence">
            <a:extLst>
              <a:ext uri="{FF2B5EF4-FFF2-40B4-BE49-F238E27FC236}">
                <a16:creationId xmlns:a16="http://schemas.microsoft.com/office/drawing/2014/main" id="{241CFA65-5337-4F1B-9837-49B3AFF2C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154" y="324353"/>
            <a:ext cx="1903476" cy="2760041"/>
          </a:xfrm>
          <a:prstGeom prst="rect">
            <a:avLst/>
          </a:prstGeom>
        </p:spPr>
      </p:pic>
      <p:sp>
        <p:nvSpPr>
          <p:cNvPr id="19" name="Freeform 63">
            <a:extLst>
              <a:ext uri="{FF2B5EF4-FFF2-40B4-BE49-F238E27FC236}">
                <a16:creationId xmlns:a16="http://schemas.microsoft.com/office/drawing/2014/main" id="{F429BE5F-6DE0-4144-A557-3BE62DC2D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1589" y="2057400"/>
            <a:ext cx="4310411" cy="4800600"/>
          </a:xfrm>
          <a:custGeom>
            <a:avLst/>
            <a:gdLst>
              <a:gd name="connsiteX0" fmla="*/ 2631284 w 4180773"/>
              <a:gd name="connsiteY0" fmla="*/ 0 h 4656219"/>
              <a:gd name="connsiteX1" fmla="*/ 4102460 w 4180773"/>
              <a:gd name="connsiteY1" fmla="*/ 449382 h 4656219"/>
              <a:gd name="connsiteX2" fmla="*/ 4180773 w 4180773"/>
              <a:gd name="connsiteY2" fmla="*/ 507944 h 4656219"/>
              <a:gd name="connsiteX3" fmla="*/ 4180773 w 4180773"/>
              <a:gd name="connsiteY3" fmla="*/ 4656219 h 4656219"/>
              <a:gd name="connsiteX4" fmla="*/ 951501 w 4180773"/>
              <a:gd name="connsiteY4" fmla="*/ 4656219 h 4656219"/>
              <a:gd name="connsiteX5" fmla="*/ 770685 w 4180773"/>
              <a:gd name="connsiteY5" fmla="*/ 4491883 h 4656219"/>
              <a:gd name="connsiteX6" fmla="*/ 0 w 4180773"/>
              <a:gd name="connsiteY6" fmla="*/ 2631284 h 4656219"/>
              <a:gd name="connsiteX7" fmla="*/ 2631284 w 4180773"/>
              <a:gd name="connsiteY7" fmla="*/ 0 h 46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0773" h="4656219">
                <a:moveTo>
                  <a:pt x="2631284" y="0"/>
                </a:moveTo>
                <a:cubicBezTo>
                  <a:pt x="3176241" y="0"/>
                  <a:pt x="3682504" y="165666"/>
                  <a:pt x="4102460" y="449382"/>
                </a:cubicBezTo>
                <a:lnTo>
                  <a:pt x="4180773" y="507944"/>
                </a:lnTo>
                <a:lnTo>
                  <a:pt x="4180773" y="4656219"/>
                </a:lnTo>
                <a:lnTo>
                  <a:pt x="951501" y="4656219"/>
                </a:lnTo>
                <a:lnTo>
                  <a:pt x="770685" y="4491883"/>
                </a:lnTo>
                <a:cubicBezTo>
                  <a:pt x="294517" y="4015714"/>
                  <a:pt x="0" y="3357893"/>
                  <a:pt x="0" y="2631284"/>
                </a:cubicBezTo>
                <a:cubicBezTo>
                  <a:pt x="0" y="1178066"/>
                  <a:pt x="1178066" y="0"/>
                  <a:pt x="2631284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/>
                </a:gs>
                <a:gs pos="23000">
                  <a:schemeClr val="accent1"/>
                </a:gs>
                <a:gs pos="83000">
                  <a:schemeClr val="accent5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E1EFC02-FB03-4241-83C8-4FBA4CAD6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7624" y="0"/>
            <a:ext cx="3383280" cy="2942512"/>
          </a:xfrm>
          <a:custGeom>
            <a:avLst/>
            <a:gdLst>
              <a:gd name="connsiteX0" fmla="*/ 555657 w 3383280"/>
              <a:gd name="connsiteY0" fmla="*/ 0 h 2942512"/>
              <a:gd name="connsiteX1" fmla="*/ 2827623 w 3383280"/>
              <a:gd name="connsiteY1" fmla="*/ 0 h 2942512"/>
              <a:gd name="connsiteX2" fmla="*/ 2887810 w 3383280"/>
              <a:gd name="connsiteY2" fmla="*/ 54702 h 2942512"/>
              <a:gd name="connsiteX3" fmla="*/ 3383280 w 3383280"/>
              <a:gd name="connsiteY3" fmla="*/ 1250872 h 2942512"/>
              <a:gd name="connsiteX4" fmla="*/ 1691640 w 3383280"/>
              <a:gd name="connsiteY4" fmla="*/ 2942512 h 2942512"/>
              <a:gd name="connsiteX5" fmla="*/ 0 w 3383280"/>
              <a:gd name="connsiteY5" fmla="*/ 1250872 h 2942512"/>
              <a:gd name="connsiteX6" fmla="*/ 495470 w 3383280"/>
              <a:gd name="connsiteY6" fmla="*/ 54702 h 294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3280" h="2942512">
                <a:moveTo>
                  <a:pt x="555657" y="0"/>
                </a:moveTo>
                <a:lnTo>
                  <a:pt x="2827623" y="0"/>
                </a:lnTo>
                <a:lnTo>
                  <a:pt x="2887810" y="54702"/>
                </a:lnTo>
                <a:cubicBezTo>
                  <a:pt x="3193937" y="360829"/>
                  <a:pt x="3383280" y="783739"/>
                  <a:pt x="3383280" y="1250872"/>
                </a:cubicBezTo>
                <a:cubicBezTo>
                  <a:pt x="3383280" y="2185139"/>
                  <a:pt x="2625907" y="2942512"/>
                  <a:pt x="1691640" y="2942512"/>
                </a:cubicBezTo>
                <a:cubicBezTo>
                  <a:pt x="757373" y="2942512"/>
                  <a:pt x="0" y="2185139"/>
                  <a:pt x="0" y="1250872"/>
                </a:cubicBezTo>
                <a:cubicBezTo>
                  <a:pt x="0" y="783739"/>
                  <a:pt x="189344" y="360829"/>
                  <a:pt x="495470" y="54702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/>
                </a:gs>
                <a:gs pos="23000">
                  <a:schemeClr val="accent1"/>
                </a:gs>
                <a:gs pos="83000">
                  <a:schemeClr val="accent5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6" descr="A person wearing a suit and tie smiling at the camera&#10;&#10;Description generated with very high confidence">
            <a:extLst>
              <a:ext uri="{FF2B5EF4-FFF2-40B4-BE49-F238E27FC236}">
                <a16:creationId xmlns:a16="http://schemas.microsoft.com/office/drawing/2014/main" id="{D588A24D-281F-483B-ADC2-8CAA376AF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010" y="388314"/>
            <a:ext cx="1542506" cy="1893076"/>
          </a:xfrm>
          <a:prstGeom prst="rect">
            <a:avLst/>
          </a:prstGeom>
        </p:spPr>
      </p:pic>
      <p:pic>
        <p:nvPicPr>
          <p:cNvPr id="4" name="Picture 4" descr="Alonzo Church">
            <a:extLst>
              <a:ext uri="{FF2B5EF4-FFF2-40B4-BE49-F238E27FC236}">
                <a16:creationId xmlns:a16="http://schemas.microsoft.com/office/drawing/2014/main" id="{79CFB17A-5910-4AE3-8A38-1BF7784816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9052" y="3213926"/>
            <a:ext cx="2409027" cy="32193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C29EC2-C61F-4F74-9D55-EE830B473289}"/>
              </a:ext>
            </a:extLst>
          </p:cNvPr>
          <p:cNvSpPr txBox="1"/>
          <p:nvPr/>
        </p:nvSpPr>
        <p:spPr>
          <a:xfrm>
            <a:off x="9639300" y="27686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Alonzo Church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9C6F45-B276-4666-A02E-A64D743035E5}"/>
              </a:ext>
            </a:extLst>
          </p:cNvPr>
          <p:cNvSpPr txBox="1"/>
          <p:nvPr/>
        </p:nvSpPr>
        <p:spPr>
          <a:xfrm>
            <a:off x="5473699" y="23241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Haskell Curry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3321B7-5524-4AC5-8353-DAF67CEC2249}"/>
              </a:ext>
            </a:extLst>
          </p:cNvPr>
          <p:cNvSpPr txBox="1"/>
          <p:nvPr/>
        </p:nvSpPr>
        <p:spPr>
          <a:xfrm>
            <a:off x="723899" y="32131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Moses Schönfinkel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606E71-BA1C-9D4F-AA9C-9F0906750509}"/>
              </a:ext>
            </a:extLst>
          </p:cNvPr>
          <p:cNvGrpSpPr/>
          <p:nvPr/>
        </p:nvGrpSpPr>
        <p:grpSpPr>
          <a:xfrm>
            <a:off x="141035" y="4823594"/>
            <a:ext cx="1585819" cy="1582403"/>
            <a:chOff x="5647377" y="2980377"/>
            <a:chExt cx="897246" cy="89724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BF57786-CD62-0A46-B181-2453A6E18AE0}"/>
                </a:ext>
              </a:extLst>
            </p:cNvPr>
            <p:cNvSpPr/>
            <p:nvPr/>
          </p:nvSpPr>
          <p:spPr>
            <a:xfrm>
              <a:off x="5647377" y="2980377"/>
              <a:ext cx="897246" cy="897246"/>
            </a:xfrm>
            <a:prstGeom prst="ellipse">
              <a:avLst/>
            </a:prstGeom>
          </p:spPr>
          <p:style>
            <a:lnRef idx="0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tangle 19" descr="Books">
              <a:extLst>
                <a:ext uri="{FF2B5EF4-FFF2-40B4-BE49-F238E27FC236}">
                  <a16:creationId xmlns:a16="http://schemas.microsoft.com/office/drawing/2014/main" id="{453493C0-D7D9-DF41-ACD7-E23A464F1B8C}"/>
                </a:ext>
              </a:extLst>
            </p:cNvPr>
            <p:cNvSpPr/>
            <p:nvPr/>
          </p:nvSpPr>
          <p:spPr>
            <a:xfrm>
              <a:off x="5835798" y="3168799"/>
              <a:ext cx="520402" cy="520402"/>
            </a:xfrm>
            <a:prstGeom prst="rect">
              <a:avLst/>
            </a:pr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13365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6A6D-E0E3-41B4-BF00-FCF6CB04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ea typeface="+mj-lt"/>
                <a:cs typeface="+mj-lt"/>
              </a:rPr>
              <a:t>Programming Paradigms</a:t>
            </a:r>
            <a:br>
              <a:rPr lang="en-US" dirty="0">
                <a:ea typeface="+mj-lt"/>
                <a:cs typeface="+mj-lt"/>
              </a:rPr>
            </a:br>
            <a:r>
              <a:rPr lang="en-US" sz="2400">
                <a:cs typeface="Calibri Light"/>
              </a:rPr>
              <a:t>Procedural Programming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0880BCE-DFA2-485D-B616-75AA169B43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30258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 descr="Computer">
            <a:extLst>
              <a:ext uri="{FF2B5EF4-FFF2-40B4-BE49-F238E27FC236}">
                <a16:creationId xmlns:a16="http://schemas.microsoft.com/office/drawing/2014/main" id="{80830CC5-3AFE-114B-B7BD-DB3A7F3C6377}"/>
              </a:ext>
            </a:extLst>
          </p:cNvPr>
          <p:cNvSpPr/>
          <p:nvPr/>
        </p:nvSpPr>
        <p:spPr>
          <a:xfrm>
            <a:off x="6907514" y="600710"/>
            <a:ext cx="520402" cy="520402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3563DD-B30F-634E-8296-DEA7F8CF8F1F}"/>
              </a:ext>
            </a:extLst>
          </p:cNvPr>
          <p:cNvSpPr/>
          <p:nvPr/>
        </p:nvSpPr>
        <p:spPr>
          <a:xfrm>
            <a:off x="6610938" y="365125"/>
            <a:ext cx="897246" cy="897246"/>
          </a:xfrm>
          <a:prstGeom prst="ellipse">
            <a:avLst/>
          </a:prstGeom>
        </p:spPr>
        <p:style>
          <a:lnRef idx="0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tangle 7" descr="Computer">
            <a:extLst>
              <a:ext uri="{FF2B5EF4-FFF2-40B4-BE49-F238E27FC236}">
                <a16:creationId xmlns:a16="http://schemas.microsoft.com/office/drawing/2014/main" id="{76719DE2-D5F3-1648-84B1-46A1232C53BC}"/>
              </a:ext>
            </a:extLst>
          </p:cNvPr>
          <p:cNvSpPr/>
          <p:nvPr/>
        </p:nvSpPr>
        <p:spPr>
          <a:xfrm>
            <a:off x="6799359" y="553547"/>
            <a:ext cx="520402" cy="520402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748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6A6D-E0E3-41B4-BF00-FCF6CB04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j-lt"/>
                <a:cs typeface="+mj-lt"/>
              </a:rPr>
              <a:t>Programming Paradigms</a:t>
            </a:r>
            <a:br>
              <a:rPr lang="en-US" dirty="0">
                <a:ea typeface="+mj-lt"/>
                <a:cs typeface="+mj-lt"/>
              </a:rPr>
            </a:br>
            <a:r>
              <a:rPr lang="en-US" sz="2400">
                <a:cs typeface="Calibri Light"/>
              </a:rPr>
              <a:t>Object Oriented Programming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664C66A-95E7-43D9-AFCE-460DC35533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76400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F10AA900-52EE-5D41-8745-920365A0B7A3}"/>
              </a:ext>
            </a:extLst>
          </p:cNvPr>
          <p:cNvSpPr/>
          <p:nvPr/>
        </p:nvSpPr>
        <p:spPr>
          <a:xfrm>
            <a:off x="6610938" y="365125"/>
            <a:ext cx="897246" cy="897246"/>
          </a:xfrm>
          <a:prstGeom prst="ellipse">
            <a:avLst/>
          </a:prstGeom>
        </p:spPr>
        <p:style>
          <a:lnRef idx="0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Rectangle 5" descr="Computer">
            <a:extLst>
              <a:ext uri="{FF2B5EF4-FFF2-40B4-BE49-F238E27FC236}">
                <a16:creationId xmlns:a16="http://schemas.microsoft.com/office/drawing/2014/main" id="{2D8227B1-79B9-3144-A6D1-DB5D3FC64E1D}"/>
              </a:ext>
            </a:extLst>
          </p:cNvPr>
          <p:cNvSpPr/>
          <p:nvPr/>
        </p:nvSpPr>
        <p:spPr>
          <a:xfrm>
            <a:off x="6799359" y="553547"/>
            <a:ext cx="520402" cy="520402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666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6A6D-E0E3-41B4-BF00-FCF6CB04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ea typeface="+mj-lt"/>
                <a:cs typeface="+mj-lt"/>
              </a:rPr>
              <a:t>Programming Paradigms</a:t>
            </a:r>
            <a:br>
              <a:rPr lang="en-US" dirty="0">
                <a:ea typeface="+mj-lt"/>
                <a:cs typeface="+mj-lt"/>
              </a:rPr>
            </a:br>
            <a:r>
              <a:rPr lang="en-US" sz="2400">
                <a:cs typeface="Calibri Light"/>
              </a:rPr>
              <a:t>Functional Programming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E9068E8-A76E-4D08-B3D3-2CA09B16AA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64470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B35D8A9D-7BF4-F349-9A80-8324178B1AD8}"/>
              </a:ext>
            </a:extLst>
          </p:cNvPr>
          <p:cNvSpPr/>
          <p:nvPr/>
        </p:nvSpPr>
        <p:spPr>
          <a:xfrm>
            <a:off x="6610938" y="365125"/>
            <a:ext cx="897246" cy="897246"/>
          </a:xfrm>
          <a:prstGeom prst="ellipse">
            <a:avLst/>
          </a:prstGeom>
        </p:spPr>
        <p:style>
          <a:lnRef idx="0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Rectangle 5" descr="Computer">
            <a:extLst>
              <a:ext uri="{FF2B5EF4-FFF2-40B4-BE49-F238E27FC236}">
                <a16:creationId xmlns:a16="http://schemas.microsoft.com/office/drawing/2014/main" id="{8468A54B-C8F6-094B-83FC-676A09656411}"/>
              </a:ext>
            </a:extLst>
          </p:cNvPr>
          <p:cNvSpPr/>
          <p:nvPr/>
        </p:nvSpPr>
        <p:spPr>
          <a:xfrm>
            <a:off x="6799359" y="553547"/>
            <a:ext cx="520402" cy="520402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5164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BD066-4D05-4F50-8E45-C290A8E5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550468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cs typeface="Calibri Light"/>
              </a:rPr>
              <a:t>FP Concepts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3AB91AFE-E0F4-4857-9986-85EA19EF14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133108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8DB1C4F3-0681-454D-BCD6-476FFF611903}"/>
              </a:ext>
            </a:extLst>
          </p:cNvPr>
          <p:cNvGrpSpPr/>
          <p:nvPr/>
        </p:nvGrpSpPr>
        <p:grpSpPr>
          <a:xfrm>
            <a:off x="1715937" y="1111045"/>
            <a:ext cx="1618661" cy="1685030"/>
            <a:chOff x="1715937" y="1327354"/>
            <a:chExt cx="1618661" cy="168503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1C956BF-E8C5-6345-9B10-F5122A13F8EC}"/>
                </a:ext>
              </a:extLst>
            </p:cNvPr>
            <p:cNvSpPr/>
            <p:nvPr/>
          </p:nvSpPr>
          <p:spPr>
            <a:xfrm>
              <a:off x="1715937" y="1327354"/>
              <a:ext cx="1618661" cy="1685030"/>
            </a:xfrm>
            <a:prstGeom prst="ellipse">
              <a:avLst/>
            </a:prstGeom>
          </p:spPr>
          <p:style>
            <a:lnRef idx="0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ctangle 5" descr="Lightbulb">
              <a:extLst>
                <a:ext uri="{FF2B5EF4-FFF2-40B4-BE49-F238E27FC236}">
                  <a16:creationId xmlns:a16="http://schemas.microsoft.com/office/drawing/2014/main" id="{C1DF0614-DFA2-674D-A619-5E5ED623EE59}"/>
                </a:ext>
              </a:extLst>
            </p:cNvPr>
            <p:cNvSpPr/>
            <p:nvPr/>
          </p:nvSpPr>
          <p:spPr>
            <a:xfrm>
              <a:off x="2059870" y="1679497"/>
              <a:ext cx="938822" cy="977316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875131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F7BC06-D794-4EA8-B18B-EDDAFB461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Basic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D3780-9064-4F32-B80E-82B7B5A1A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0"/>
              </a:spcBef>
            </a:pPr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Immutability &amp; Pure Functions</a:t>
            </a:r>
            <a:endParaRPr lang="en-US" sz="2400" dirty="0">
              <a:solidFill>
                <a:srgbClr val="000000"/>
              </a:solidFill>
              <a:cs typeface="Calibri" panose="020F0502020204030204"/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Separating Functions and Data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First-class Functions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Functional Composition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F21661-D1BF-5F45-8FBB-0DBDE8CE7505}"/>
              </a:ext>
            </a:extLst>
          </p:cNvPr>
          <p:cNvGrpSpPr/>
          <p:nvPr/>
        </p:nvGrpSpPr>
        <p:grpSpPr>
          <a:xfrm>
            <a:off x="6082111" y="4646845"/>
            <a:ext cx="1709610" cy="1709610"/>
            <a:chOff x="795342" y="1780841"/>
            <a:chExt cx="897246" cy="89724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73413AB-FB6C-6E49-BD8A-B55716E2D9A8}"/>
                </a:ext>
              </a:extLst>
            </p:cNvPr>
            <p:cNvSpPr/>
            <p:nvPr/>
          </p:nvSpPr>
          <p:spPr>
            <a:xfrm>
              <a:off x="795342" y="1780841"/>
              <a:ext cx="897246" cy="897246"/>
            </a:xfrm>
            <a:prstGeom prst="ellipse">
              <a:avLst/>
            </a:prstGeom>
          </p:spPr>
          <p:style>
            <a:lnRef idx="0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ectangle 8" descr="Crawl">
              <a:extLst>
                <a:ext uri="{FF2B5EF4-FFF2-40B4-BE49-F238E27FC236}">
                  <a16:creationId xmlns:a16="http://schemas.microsoft.com/office/drawing/2014/main" id="{6D43CB72-6768-1F44-8CB0-7264940C7F97}"/>
                </a:ext>
              </a:extLst>
            </p:cNvPr>
            <p:cNvSpPr/>
            <p:nvPr/>
          </p:nvSpPr>
          <p:spPr>
            <a:xfrm>
              <a:off x="983763" y="1969262"/>
              <a:ext cx="520402" cy="520402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584849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05A14F-1297-41FA-AE87-C6E194194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Basic Techniques</a:t>
            </a:r>
            <a:br>
              <a:rPr lang="en-US" sz="4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3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5062D-0494-4F7B-B709-59EB73BE0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84882"/>
            <a:ext cx="12192000" cy="86563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buNone/>
            </a:pP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Immutability</a:t>
            </a:r>
            <a:r>
              <a:rPr lang="en-US" sz="3200" dirty="0">
                <a:solidFill>
                  <a:schemeClr val="bg1"/>
                </a:solidFill>
              </a:rPr>
              <a:t> &amp; Pure Functions</a:t>
            </a:r>
            <a:endParaRPr lang="en-US" sz="3200" kern="12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D56088-0F45-344D-A033-7675AD41AA41}"/>
              </a:ext>
            </a:extLst>
          </p:cNvPr>
          <p:cNvSpPr/>
          <p:nvPr/>
        </p:nvSpPr>
        <p:spPr>
          <a:xfrm>
            <a:off x="3022164" y="1982044"/>
            <a:ext cx="897246" cy="897246"/>
          </a:xfrm>
          <a:prstGeom prst="ellipse">
            <a:avLst/>
          </a:prstGeom>
        </p:spPr>
        <p:style>
          <a:lnRef idx="0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 8" descr="Crawl">
            <a:extLst>
              <a:ext uri="{FF2B5EF4-FFF2-40B4-BE49-F238E27FC236}">
                <a16:creationId xmlns:a16="http://schemas.microsoft.com/office/drawing/2014/main" id="{85E969B2-62EA-4348-A3C5-49F01F6222BC}"/>
              </a:ext>
            </a:extLst>
          </p:cNvPr>
          <p:cNvSpPr/>
          <p:nvPr/>
        </p:nvSpPr>
        <p:spPr>
          <a:xfrm>
            <a:off x="3210585" y="2170465"/>
            <a:ext cx="520402" cy="520402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266D29-8137-FD4D-9C67-14E3F2B2D01C}"/>
              </a:ext>
            </a:extLst>
          </p:cNvPr>
          <p:cNvSpPr txBox="1"/>
          <p:nvPr/>
        </p:nvSpPr>
        <p:spPr>
          <a:xfrm>
            <a:off x="0" y="4227871"/>
            <a:ext cx="1218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SE" sz="2400" dirty="0"/>
              <a:t>Constant values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SE" sz="2400" dirty="0"/>
              <a:t>Do not modify function arguments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SE" sz="2400" dirty="0"/>
              <a:t>Do not modify deep references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SE" sz="2400" dirty="0"/>
              <a:t>Return modified copies</a:t>
            </a:r>
          </a:p>
        </p:txBody>
      </p:sp>
    </p:spTree>
    <p:extLst>
      <p:ext uri="{BB962C8B-B14F-4D97-AF65-F5344CB8AC3E}">
        <p14:creationId xmlns:p14="http://schemas.microsoft.com/office/powerpoint/2010/main" val="4258057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3735</TotalTime>
  <Words>475</Words>
  <Application>Microsoft Macintosh PowerPoint</Application>
  <PresentationFormat>Widescreen</PresentationFormat>
  <Paragraphs>120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Functional Programming</vt:lpstr>
      <vt:lpstr>Overview</vt:lpstr>
      <vt:lpstr>Background</vt:lpstr>
      <vt:lpstr>Programming Paradigms Procedural Programming</vt:lpstr>
      <vt:lpstr>Programming Paradigms Object Oriented Programming</vt:lpstr>
      <vt:lpstr>Programming Paradigms Functional Programming</vt:lpstr>
      <vt:lpstr>FP Concepts</vt:lpstr>
      <vt:lpstr>Basic Techniques</vt:lpstr>
      <vt:lpstr>Basic Techniques </vt:lpstr>
      <vt:lpstr>Basic Techniques </vt:lpstr>
      <vt:lpstr>Basic Techniques </vt:lpstr>
      <vt:lpstr>Basic Techniques </vt:lpstr>
      <vt:lpstr>Example</vt:lpstr>
      <vt:lpstr>Advanced Techniques</vt:lpstr>
      <vt:lpstr>Advanced Techniques </vt:lpstr>
      <vt:lpstr>Advanced Techniques </vt:lpstr>
      <vt:lpstr>Advanced Techniques </vt:lpstr>
      <vt:lpstr>Advanced Techniques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Simon Jonasson</cp:lastModifiedBy>
  <cp:revision>564</cp:revision>
  <dcterms:created xsi:type="dcterms:W3CDTF">2020-06-08T14:29:37Z</dcterms:created>
  <dcterms:modified xsi:type="dcterms:W3CDTF">2020-06-11T10:14:09Z</dcterms:modified>
</cp:coreProperties>
</file>