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  <p:embeddedFont>
      <p:font typeface="Caveat Brush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5744864" y="-1889654"/>
            <a:ext cx="14207526" cy="12851891"/>
          </a:xfrm>
          <a:custGeom>
            <a:avLst/>
            <a:gdLst/>
            <a:ahLst/>
            <a:cxnLst/>
            <a:rect r="r" b="b" t="t" l="l"/>
            <a:pathLst>
              <a:path h="12851891" w="14207526">
                <a:moveTo>
                  <a:pt x="14207526" y="12851891"/>
                </a:moveTo>
                <a:lnTo>
                  <a:pt x="0" y="12851891"/>
                </a:lnTo>
                <a:lnTo>
                  <a:pt x="0" y="0"/>
                </a:lnTo>
                <a:lnTo>
                  <a:pt x="14207526" y="0"/>
                </a:lnTo>
                <a:lnTo>
                  <a:pt x="14207526" y="12851891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20246" y="-1282445"/>
            <a:ext cx="14207526" cy="12851891"/>
          </a:xfrm>
          <a:custGeom>
            <a:avLst/>
            <a:gdLst/>
            <a:ahLst/>
            <a:cxnLst/>
            <a:rect r="r" b="b" t="t" l="l"/>
            <a:pathLst>
              <a:path h="12851891" w="14207526">
                <a:moveTo>
                  <a:pt x="0" y="0"/>
                </a:moveTo>
                <a:lnTo>
                  <a:pt x="14207525" y="0"/>
                </a:lnTo>
                <a:lnTo>
                  <a:pt x="14207525" y="12851890"/>
                </a:lnTo>
                <a:lnTo>
                  <a:pt x="0" y="1285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824651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0" y="0"/>
                </a:moveTo>
                <a:lnTo>
                  <a:pt x="6658902" y="0"/>
                </a:lnTo>
                <a:lnTo>
                  <a:pt x="6658902" y="3726211"/>
                </a:lnTo>
                <a:lnTo>
                  <a:pt x="0" y="3726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629098" y="-410819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6658902" y="3726211"/>
                </a:moveTo>
                <a:lnTo>
                  <a:pt x="0" y="3726211"/>
                </a:lnTo>
                <a:lnTo>
                  <a:pt x="0" y="0"/>
                </a:lnTo>
                <a:lnTo>
                  <a:pt x="6658902" y="0"/>
                </a:lnTo>
                <a:lnTo>
                  <a:pt x="6658902" y="37262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1025" y="5143500"/>
            <a:ext cx="3251426" cy="6557119"/>
          </a:xfrm>
          <a:custGeom>
            <a:avLst/>
            <a:gdLst/>
            <a:ahLst/>
            <a:cxnLst/>
            <a:rect r="r" b="b" t="t" l="l"/>
            <a:pathLst>
              <a:path h="6557119" w="3251426">
                <a:moveTo>
                  <a:pt x="0" y="0"/>
                </a:moveTo>
                <a:lnTo>
                  <a:pt x="3251426" y="0"/>
                </a:lnTo>
                <a:lnTo>
                  <a:pt x="3251426" y="6557119"/>
                </a:lnTo>
                <a:lnTo>
                  <a:pt x="0" y="65571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4501640" y="-1889654"/>
            <a:ext cx="3251426" cy="6557119"/>
          </a:xfrm>
          <a:custGeom>
            <a:avLst/>
            <a:gdLst/>
            <a:ahLst/>
            <a:cxnLst/>
            <a:rect r="r" b="b" t="t" l="l"/>
            <a:pathLst>
              <a:path h="6557119" w="3251426">
                <a:moveTo>
                  <a:pt x="3251427" y="6557119"/>
                </a:moveTo>
                <a:lnTo>
                  <a:pt x="0" y="6557119"/>
                </a:lnTo>
                <a:lnTo>
                  <a:pt x="0" y="0"/>
                </a:lnTo>
                <a:lnTo>
                  <a:pt x="3251427" y="0"/>
                </a:lnTo>
                <a:lnTo>
                  <a:pt x="3251427" y="655711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07874" y="7585819"/>
            <a:ext cx="5209353" cy="4694849"/>
          </a:xfrm>
          <a:custGeom>
            <a:avLst/>
            <a:gdLst/>
            <a:ahLst/>
            <a:cxnLst/>
            <a:rect r="r" b="b" t="t" l="l"/>
            <a:pathLst>
              <a:path h="4694849" w="5209353">
                <a:moveTo>
                  <a:pt x="0" y="0"/>
                </a:moveTo>
                <a:lnTo>
                  <a:pt x="5209352" y="0"/>
                </a:lnTo>
                <a:lnTo>
                  <a:pt x="5209352" y="4694848"/>
                </a:lnTo>
                <a:lnTo>
                  <a:pt x="0" y="4694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-1506901" y="-1889654"/>
            <a:ext cx="5775462" cy="5205046"/>
          </a:xfrm>
          <a:custGeom>
            <a:avLst/>
            <a:gdLst/>
            <a:ahLst/>
            <a:cxnLst/>
            <a:rect r="r" b="b" t="t" l="l"/>
            <a:pathLst>
              <a:path h="5205046" w="5775462">
                <a:moveTo>
                  <a:pt x="5775462" y="5205046"/>
                </a:moveTo>
                <a:lnTo>
                  <a:pt x="0" y="5205046"/>
                </a:lnTo>
                <a:lnTo>
                  <a:pt x="0" y="0"/>
                </a:lnTo>
                <a:lnTo>
                  <a:pt x="5775462" y="0"/>
                </a:lnTo>
                <a:lnTo>
                  <a:pt x="5775462" y="520504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12942" y="8108622"/>
            <a:ext cx="2789863" cy="3278559"/>
          </a:xfrm>
          <a:custGeom>
            <a:avLst/>
            <a:gdLst/>
            <a:ahLst/>
            <a:cxnLst/>
            <a:rect r="r" b="b" t="t" l="l"/>
            <a:pathLst>
              <a:path h="3278559" w="2789863">
                <a:moveTo>
                  <a:pt x="0" y="0"/>
                </a:moveTo>
                <a:lnTo>
                  <a:pt x="2789863" y="0"/>
                </a:lnTo>
                <a:lnTo>
                  <a:pt x="2789863" y="3278560"/>
                </a:lnTo>
                <a:lnTo>
                  <a:pt x="0" y="32785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2420835" y="-926411"/>
            <a:ext cx="2789863" cy="3278559"/>
          </a:xfrm>
          <a:custGeom>
            <a:avLst/>
            <a:gdLst/>
            <a:ahLst/>
            <a:cxnLst/>
            <a:rect r="r" b="b" t="t" l="l"/>
            <a:pathLst>
              <a:path h="3278559" w="2789863">
                <a:moveTo>
                  <a:pt x="2789864" y="3278560"/>
                </a:moveTo>
                <a:lnTo>
                  <a:pt x="0" y="3278560"/>
                </a:lnTo>
                <a:lnTo>
                  <a:pt x="0" y="0"/>
                </a:lnTo>
                <a:lnTo>
                  <a:pt x="2789864" y="0"/>
                </a:lnTo>
                <a:lnTo>
                  <a:pt x="2789864" y="327856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155161">
            <a:off x="3156334" y="7585819"/>
            <a:ext cx="2054365" cy="3588410"/>
          </a:xfrm>
          <a:custGeom>
            <a:avLst/>
            <a:gdLst/>
            <a:ahLst/>
            <a:cxnLst/>
            <a:rect r="r" b="b" t="t" l="l"/>
            <a:pathLst>
              <a:path h="3588410" w="2054365">
                <a:moveTo>
                  <a:pt x="0" y="0"/>
                </a:moveTo>
                <a:lnTo>
                  <a:pt x="2054365" y="0"/>
                </a:lnTo>
                <a:lnTo>
                  <a:pt x="2054365" y="3588409"/>
                </a:lnTo>
                <a:lnTo>
                  <a:pt x="0" y="35884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2612942" y="-765505"/>
            <a:ext cx="2054365" cy="3588410"/>
          </a:xfrm>
          <a:custGeom>
            <a:avLst/>
            <a:gdLst/>
            <a:ahLst/>
            <a:cxnLst/>
            <a:rect r="r" b="b" t="t" l="l"/>
            <a:pathLst>
              <a:path h="3588410" w="2054365">
                <a:moveTo>
                  <a:pt x="2054364" y="3588410"/>
                </a:moveTo>
                <a:lnTo>
                  <a:pt x="0" y="3588410"/>
                </a:lnTo>
                <a:lnTo>
                  <a:pt x="0" y="0"/>
                </a:lnTo>
                <a:lnTo>
                  <a:pt x="2054364" y="0"/>
                </a:lnTo>
                <a:lnTo>
                  <a:pt x="2054364" y="358841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7353" y="6172200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0" y="0"/>
                </a:moveTo>
                <a:lnTo>
                  <a:pt x="1593550" y="0"/>
                </a:lnTo>
                <a:lnTo>
                  <a:pt x="1593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0">
            <a:off x="827285" y="-410819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159355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593550" y="0"/>
                </a:lnTo>
                <a:lnTo>
                  <a:pt x="1593550" y="411480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86070" y="2708119"/>
            <a:ext cx="11915859" cy="4471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82"/>
              </a:lnSpc>
            </a:pPr>
            <a:r>
              <a:rPr lang="en-US" sz="19202">
                <a:solidFill>
                  <a:srgbClr val="81624C"/>
                </a:solidFill>
                <a:latin typeface="Caveat Brush"/>
              </a:rPr>
              <a:t>Inteligencia</a:t>
            </a:r>
          </a:p>
          <a:p>
            <a:pPr algn="ctr">
              <a:lnSpc>
                <a:spcPts val="16652"/>
              </a:lnSpc>
            </a:pPr>
            <a:r>
              <a:rPr lang="en-US" sz="18502">
                <a:solidFill>
                  <a:srgbClr val="81624C"/>
                </a:solidFill>
                <a:latin typeface="Caveat Brush"/>
              </a:rPr>
              <a:t>Intrapersonal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506901" y="-1889654"/>
            <a:ext cx="5775462" cy="5205046"/>
          </a:xfrm>
          <a:custGeom>
            <a:avLst/>
            <a:gdLst/>
            <a:ahLst/>
            <a:cxnLst/>
            <a:rect r="r" b="b" t="t" l="l"/>
            <a:pathLst>
              <a:path h="5205046" w="5775462">
                <a:moveTo>
                  <a:pt x="5775462" y="5205046"/>
                </a:moveTo>
                <a:lnTo>
                  <a:pt x="0" y="5205046"/>
                </a:lnTo>
                <a:lnTo>
                  <a:pt x="0" y="0"/>
                </a:lnTo>
                <a:lnTo>
                  <a:pt x="5775462" y="0"/>
                </a:lnTo>
                <a:lnTo>
                  <a:pt x="5775462" y="52050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06988" y="7055493"/>
            <a:ext cx="4184795" cy="4917839"/>
          </a:xfrm>
          <a:custGeom>
            <a:avLst/>
            <a:gdLst/>
            <a:ahLst/>
            <a:cxnLst/>
            <a:rect r="r" b="b" t="t" l="l"/>
            <a:pathLst>
              <a:path h="4917839" w="4184795">
                <a:moveTo>
                  <a:pt x="0" y="0"/>
                </a:moveTo>
                <a:lnTo>
                  <a:pt x="4184796" y="0"/>
                </a:lnTo>
                <a:lnTo>
                  <a:pt x="4184796" y="4917839"/>
                </a:lnTo>
                <a:lnTo>
                  <a:pt x="0" y="4917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015641" y="-1889654"/>
            <a:ext cx="4487317" cy="5273354"/>
          </a:xfrm>
          <a:custGeom>
            <a:avLst/>
            <a:gdLst/>
            <a:ahLst/>
            <a:cxnLst/>
            <a:rect r="r" b="b" t="t" l="l"/>
            <a:pathLst>
              <a:path h="5273354" w="4487317">
                <a:moveTo>
                  <a:pt x="4487318" y="5273354"/>
                </a:moveTo>
                <a:lnTo>
                  <a:pt x="0" y="5273354"/>
                </a:lnTo>
                <a:lnTo>
                  <a:pt x="0" y="0"/>
                </a:lnTo>
                <a:lnTo>
                  <a:pt x="4487318" y="0"/>
                </a:lnTo>
                <a:lnTo>
                  <a:pt x="4487318" y="52733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5190">
            <a:off x="14036397" y="7354724"/>
            <a:ext cx="5775462" cy="5205046"/>
          </a:xfrm>
          <a:custGeom>
            <a:avLst/>
            <a:gdLst/>
            <a:ahLst/>
            <a:cxnLst/>
            <a:rect r="r" b="b" t="t" l="l"/>
            <a:pathLst>
              <a:path h="5205046" w="5775462">
                <a:moveTo>
                  <a:pt x="0" y="0"/>
                </a:moveTo>
                <a:lnTo>
                  <a:pt x="5775462" y="0"/>
                </a:lnTo>
                <a:lnTo>
                  <a:pt x="5775462" y="5205046"/>
                </a:lnTo>
                <a:lnTo>
                  <a:pt x="0" y="5205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09450" y="4150920"/>
            <a:ext cx="12132385" cy="2342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1"/>
              </a:lnSpc>
            </a:pPr>
            <a:r>
              <a:rPr lang="en-US" sz="4408">
                <a:solidFill>
                  <a:srgbClr val="81624C"/>
                </a:solidFill>
                <a:latin typeface="Arimo"/>
              </a:rPr>
              <a:t>Hace referencia a la conciencia que tiene una persona sobre sus capacidades y limitaciones, sobre su forma de pensar, sentir y actuar.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809730" y="747023"/>
            <a:ext cx="4536155" cy="2144364"/>
          </a:xfrm>
          <a:custGeom>
            <a:avLst/>
            <a:gdLst/>
            <a:ahLst/>
            <a:cxnLst/>
            <a:rect r="r" b="b" t="t" l="l"/>
            <a:pathLst>
              <a:path h="2144364" w="4536155">
                <a:moveTo>
                  <a:pt x="4536155" y="2144364"/>
                </a:moveTo>
                <a:lnTo>
                  <a:pt x="0" y="2144364"/>
                </a:lnTo>
                <a:lnTo>
                  <a:pt x="0" y="0"/>
                </a:lnTo>
                <a:lnTo>
                  <a:pt x="4536155" y="0"/>
                </a:lnTo>
                <a:lnTo>
                  <a:pt x="4536155" y="214436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30120" y="1935882"/>
            <a:ext cx="7327556" cy="159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8"/>
              </a:lnSpc>
            </a:pPr>
            <a:r>
              <a:rPr lang="en-US" sz="12898">
                <a:solidFill>
                  <a:srgbClr val="81624C"/>
                </a:solidFill>
                <a:latin typeface="Caveat Brush"/>
              </a:rPr>
              <a:t>¿Qué es?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942115" y="8885065"/>
            <a:ext cx="4536155" cy="2144364"/>
          </a:xfrm>
          <a:custGeom>
            <a:avLst/>
            <a:gdLst/>
            <a:ahLst/>
            <a:cxnLst/>
            <a:rect r="r" b="b" t="t" l="l"/>
            <a:pathLst>
              <a:path h="2144364" w="4536155">
                <a:moveTo>
                  <a:pt x="0" y="0"/>
                </a:moveTo>
                <a:lnTo>
                  <a:pt x="4536155" y="0"/>
                </a:lnTo>
                <a:lnTo>
                  <a:pt x="4536155" y="2144364"/>
                </a:lnTo>
                <a:lnTo>
                  <a:pt x="0" y="21443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506901" y="-1889654"/>
            <a:ext cx="4789981" cy="4316897"/>
          </a:xfrm>
          <a:custGeom>
            <a:avLst/>
            <a:gdLst/>
            <a:ahLst/>
            <a:cxnLst/>
            <a:rect r="r" b="b" t="t" l="l"/>
            <a:pathLst>
              <a:path h="4316897" w="4789981">
                <a:moveTo>
                  <a:pt x="4789981" y="4316897"/>
                </a:moveTo>
                <a:lnTo>
                  <a:pt x="0" y="4316897"/>
                </a:lnTo>
                <a:lnTo>
                  <a:pt x="0" y="0"/>
                </a:lnTo>
                <a:lnTo>
                  <a:pt x="4789981" y="0"/>
                </a:lnTo>
                <a:lnTo>
                  <a:pt x="4789981" y="431689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75190">
            <a:off x="15238348" y="8214169"/>
            <a:ext cx="4670823" cy="4209507"/>
          </a:xfrm>
          <a:custGeom>
            <a:avLst/>
            <a:gdLst/>
            <a:ahLst/>
            <a:cxnLst/>
            <a:rect r="r" b="b" t="t" l="l"/>
            <a:pathLst>
              <a:path h="4209507" w="4670823">
                <a:moveTo>
                  <a:pt x="0" y="0"/>
                </a:moveTo>
                <a:lnTo>
                  <a:pt x="4670824" y="0"/>
                </a:lnTo>
                <a:lnTo>
                  <a:pt x="4670824" y="4209508"/>
                </a:lnTo>
                <a:lnTo>
                  <a:pt x="0" y="4209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411114" y="-135167"/>
            <a:ext cx="4536155" cy="2144364"/>
          </a:xfrm>
          <a:custGeom>
            <a:avLst/>
            <a:gdLst/>
            <a:ahLst/>
            <a:cxnLst/>
            <a:rect r="r" b="b" t="t" l="l"/>
            <a:pathLst>
              <a:path h="2144364" w="4536155">
                <a:moveTo>
                  <a:pt x="4536155" y="2144364"/>
                </a:moveTo>
                <a:lnTo>
                  <a:pt x="0" y="2144364"/>
                </a:lnTo>
                <a:lnTo>
                  <a:pt x="0" y="0"/>
                </a:lnTo>
                <a:lnTo>
                  <a:pt x="4536155" y="0"/>
                </a:lnTo>
                <a:lnTo>
                  <a:pt x="4536155" y="21443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3093" y="9167331"/>
            <a:ext cx="4536155" cy="2144364"/>
          </a:xfrm>
          <a:custGeom>
            <a:avLst/>
            <a:gdLst/>
            <a:ahLst/>
            <a:cxnLst/>
            <a:rect r="r" b="b" t="t" l="l"/>
            <a:pathLst>
              <a:path h="2144364" w="4536155">
                <a:moveTo>
                  <a:pt x="0" y="0"/>
                </a:moveTo>
                <a:lnTo>
                  <a:pt x="4536155" y="0"/>
                </a:lnTo>
                <a:lnTo>
                  <a:pt x="4536155" y="2144364"/>
                </a:lnTo>
                <a:lnTo>
                  <a:pt x="0" y="21443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2188" y="-2057400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83080" y="4580205"/>
            <a:ext cx="12090555" cy="289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3"/>
              </a:lnSpc>
            </a:pPr>
            <a:r>
              <a:rPr lang="en-US" sz="4073">
                <a:solidFill>
                  <a:srgbClr val="81624C"/>
                </a:solidFill>
                <a:latin typeface="Arimo"/>
              </a:rPr>
              <a:t>Sirve para poder reflexionar sobre nuestras virtudes y defectos, y de poder buscar soluciones para que esos defectos no nos impidan sentirnos  bien con nosotros mismos.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53449" y="2371147"/>
            <a:ext cx="9781101" cy="159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8"/>
              </a:lnSpc>
            </a:pPr>
            <a:r>
              <a:rPr lang="en-US" sz="12898">
                <a:solidFill>
                  <a:srgbClr val="81624C"/>
                </a:solidFill>
                <a:latin typeface="Caveat Brush"/>
              </a:rPr>
              <a:t>¿Para que sirve?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757905" y="8777761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79184" y="5831147"/>
            <a:ext cx="2705829" cy="5456818"/>
          </a:xfrm>
          <a:custGeom>
            <a:avLst/>
            <a:gdLst/>
            <a:ahLst/>
            <a:cxnLst/>
            <a:rect r="r" b="b" t="t" l="l"/>
            <a:pathLst>
              <a:path h="5456818" w="2705829">
                <a:moveTo>
                  <a:pt x="0" y="0"/>
                </a:moveTo>
                <a:lnTo>
                  <a:pt x="2705829" y="0"/>
                </a:lnTo>
                <a:lnTo>
                  <a:pt x="2705829" y="5456818"/>
                </a:lnTo>
                <a:lnTo>
                  <a:pt x="0" y="54568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-37930" y="-1889654"/>
            <a:ext cx="2705829" cy="5456818"/>
          </a:xfrm>
          <a:custGeom>
            <a:avLst/>
            <a:gdLst/>
            <a:ahLst/>
            <a:cxnLst/>
            <a:rect r="r" b="b" t="t" l="l"/>
            <a:pathLst>
              <a:path h="5456818" w="2705829">
                <a:moveTo>
                  <a:pt x="2705829" y="5456818"/>
                </a:moveTo>
                <a:lnTo>
                  <a:pt x="0" y="5456818"/>
                </a:lnTo>
                <a:lnTo>
                  <a:pt x="0" y="0"/>
                </a:lnTo>
                <a:lnTo>
                  <a:pt x="2705829" y="0"/>
                </a:lnTo>
                <a:lnTo>
                  <a:pt x="2705829" y="545681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1202" y="3940241"/>
            <a:ext cx="12132385" cy="3116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1805" indent="-475902" lvl="1">
              <a:lnSpc>
                <a:spcPts val="6171"/>
              </a:lnSpc>
              <a:buFont typeface="Arial"/>
              <a:buChar char="•"/>
            </a:pPr>
            <a:r>
              <a:rPr lang="en-US" sz="4408">
                <a:solidFill>
                  <a:srgbClr val="81624C"/>
                </a:solidFill>
                <a:latin typeface="Arimo"/>
              </a:rPr>
              <a:t>Se podrán gestionar las emociones adecuadamente.</a:t>
            </a:r>
          </a:p>
          <a:p>
            <a:pPr algn="l" marL="951805" indent="-475902" lvl="1">
              <a:lnSpc>
                <a:spcPts val="6171"/>
              </a:lnSpc>
              <a:buFont typeface="Arial"/>
              <a:buChar char="•"/>
            </a:pPr>
            <a:r>
              <a:rPr lang="en-US" sz="4408">
                <a:solidFill>
                  <a:srgbClr val="81624C"/>
                </a:solidFill>
                <a:latin typeface="Arimo"/>
              </a:rPr>
              <a:t>se podrán a su vez potenciar las virtudes y minimizar los defectos.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33669" y="1732402"/>
            <a:ext cx="9150598" cy="158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8"/>
              </a:lnSpc>
            </a:pPr>
            <a:r>
              <a:rPr lang="en-US" sz="12798">
                <a:solidFill>
                  <a:srgbClr val="81624C"/>
                </a:solidFill>
                <a:latin typeface="Caveat Brush"/>
              </a:rPr>
              <a:t>Características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824651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0" y="0"/>
                </a:moveTo>
                <a:lnTo>
                  <a:pt x="6658902" y="0"/>
                </a:lnTo>
                <a:lnTo>
                  <a:pt x="6658902" y="3726211"/>
                </a:lnTo>
                <a:lnTo>
                  <a:pt x="0" y="3726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629098" y="-410819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6658902" y="3726211"/>
                </a:moveTo>
                <a:lnTo>
                  <a:pt x="0" y="3726211"/>
                </a:lnTo>
                <a:lnTo>
                  <a:pt x="0" y="0"/>
                </a:lnTo>
                <a:lnTo>
                  <a:pt x="6658902" y="0"/>
                </a:lnTo>
                <a:lnTo>
                  <a:pt x="6658902" y="3726211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381291" y="-1826273"/>
            <a:ext cx="3251426" cy="6557119"/>
          </a:xfrm>
          <a:custGeom>
            <a:avLst/>
            <a:gdLst/>
            <a:ahLst/>
            <a:cxnLst/>
            <a:rect r="r" b="b" t="t" l="l"/>
            <a:pathLst>
              <a:path h="6557119" w="3251426">
                <a:moveTo>
                  <a:pt x="3251426" y="6557119"/>
                </a:moveTo>
                <a:lnTo>
                  <a:pt x="0" y="6557119"/>
                </a:lnTo>
                <a:lnTo>
                  <a:pt x="0" y="0"/>
                </a:lnTo>
                <a:lnTo>
                  <a:pt x="3251426" y="0"/>
                </a:lnTo>
                <a:lnTo>
                  <a:pt x="3251426" y="655711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33587" y="4730846"/>
            <a:ext cx="3251426" cy="6557119"/>
          </a:xfrm>
          <a:custGeom>
            <a:avLst/>
            <a:gdLst/>
            <a:ahLst/>
            <a:cxnLst/>
            <a:rect r="r" b="b" t="t" l="l"/>
            <a:pathLst>
              <a:path h="6557119" w="3251426">
                <a:moveTo>
                  <a:pt x="0" y="0"/>
                </a:moveTo>
                <a:lnTo>
                  <a:pt x="3251426" y="0"/>
                </a:lnTo>
                <a:lnTo>
                  <a:pt x="3251426" y="6557119"/>
                </a:lnTo>
                <a:lnTo>
                  <a:pt x="0" y="65571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51187">
            <a:off x="15267363" y="-2153805"/>
            <a:ext cx="1991937" cy="5143500"/>
          </a:xfrm>
          <a:custGeom>
            <a:avLst/>
            <a:gdLst/>
            <a:ahLst/>
            <a:cxnLst/>
            <a:rect r="r" b="b" t="t" l="l"/>
            <a:pathLst>
              <a:path h="5143500" w="1991937">
                <a:moveTo>
                  <a:pt x="0" y="5143500"/>
                </a:moveTo>
                <a:lnTo>
                  <a:pt x="1991937" y="5143500"/>
                </a:lnTo>
                <a:lnTo>
                  <a:pt x="1991937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743582">
            <a:off x="1376285" y="6686550"/>
            <a:ext cx="1991937" cy="5143500"/>
          </a:xfrm>
          <a:custGeom>
            <a:avLst/>
            <a:gdLst/>
            <a:ahLst/>
            <a:cxnLst/>
            <a:rect r="r" b="b" t="t" l="l"/>
            <a:pathLst>
              <a:path h="5143500" w="1991937">
                <a:moveTo>
                  <a:pt x="1991937" y="0"/>
                </a:moveTo>
                <a:lnTo>
                  <a:pt x="0" y="0"/>
                </a:lnTo>
                <a:lnTo>
                  <a:pt x="0" y="5143500"/>
                </a:lnTo>
                <a:lnTo>
                  <a:pt x="1991937" y="5143500"/>
                </a:lnTo>
                <a:lnTo>
                  <a:pt x="199193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0318" y="3522502"/>
            <a:ext cx="6463682" cy="5015054"/>
            <a:chOff x="0" y="0"/>
            <a:chExt cx="1702369" cy="13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2369" cy="1320837"/>
            </a:xfrm>
            <a:custGeom>
              <a:avLst/>
              <a:gdLst/>
              <a:ahLst/>
              <a:cxnLst/>
              <a:rect r="r" b="b" t="t" l="l"/>
              <a:pathLst>
                <a:path h="1320837" w="1702369">
                  <a:moveTo>
                    <a:pt x="61086" y="0"/>
                  </a:moveTo>
                  <a:lnTo>
                    <a:pt x="1641283" y="0"/>
                  </a:lnTo>
                  <a:cubicBezTo>
                    <a:pt x="1657484" y="0"/>
                    <a:pt x="1673022" y="6436"/>
                    <a:pt x="1684477" y="17892"/>
                  </a:cubicBezTo>
                  <a:cubicBezTo>
                    <a:pt x="1695933" y="29347"/>
                    <a:pt x="1702369" y="44885"/>
                    <a:pt x="1702369" y="61086"/>
                  </a:cubicBezTo>
                  <a:lnTo>
                    <a:pt x="1702369" y="1259752"/>
                  </a:lnTo>
                  <a:cubicBezTo>
                    <a:pt x="1702369" y="1293488"/>
                    <a:pt x="1675020" y="1320837"/>
                    <a:pt x="1641283" y="1320837"/>
                  </a:cubicBezTo>
                  <a:lnTo>
                    <a:pt x="61086" y="1320837"/>
                  </a:lnTo>
                  <a:cubicBezTo>
                    <a:pt x="27349" y="1320837"/>
                    <a:pt x="0" y="1293488"/>
                    <a:pt x="0" y="1259752"/>
                  </a:cubicBezTo>
                  <a:lnTo>
                    <a:pt x="0" y="61086"/>
                  </a:lnTo>
                  <a:cubicBezTo>
                    <a:pt x="0" y="27349"/>
                    <a:pt x="27349" y="0"/>
                    <a:pt x="61086" y="0"/>
                  </a:cubicBezTo>
                  <a:close/>
                </a:path>
              </a:pathLst>
            </a:custGeom>
            <a:solidFill>
              <a:srgbClr val="8162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02369" cy="1358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837867" y="3522502"/>
            <a:ext cx="6463682" cy="5015054"/>
            <a:chOff x="0" y="0"/>
            <a:chExt cx="1702369" cy="1320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02369" cy="1320837"/>
            </a:xfrm>
            <a:custGeom>
              <a:avLst/>
              <a:gdLst/>
              <a:ahLst/>
              <a:cxnLst/>
              <a:rect r="r" b="b" t="t" l="l"/>
              <a:pathLst>
                <a:path h="1320837" w="1702369">
                  <a:moveTo>
                    <a:pt x="61086" y="0"/>
                  </a:moveTo>
                  <a:lnTo>
                    <a:pt x="1641283" y="0"/>
                  </a:lnTo>
                  <a:cubicBezTo>
                    <a:pt x="1657484" y="0"/>
                    <a:pt x="1673022" y="6436"/>
                    <a:pt x="1684477" y="17892"/>
                  </a:cubicBezTo>
                  <a:cubicBezTo>
                    <a:pt x="1695933" y="29347"/>
                    <a:pt x="1702369" y="44885"/>
                    <a:pt x="1702369" y="61086"/>
                  </a:cubicBezTo>
                  <a:lnTo>
                    <a:pt x="1702369" y="1259752"/>
                  </a:lnTo>
                  <a:cubicBezTo>
                    <a:pt x="1702369" y="1293488"/>
                    <a:pt x="1675020" y="1320837"/>
                    <a:pt x="1641283" y="1320837"/>
                  </a:cubicBezTo>
                  <a:lnTo>
                    <a:pt x="61086" y="1320837"/>
                  </a:lnTo>
                  <a:cubicBezTo>
                    <a:pt x="27349" y="1320837"/>
                    <a:pt x="0" y="1293488"/>
                    <a:pt x="0" y="1259752"/>
                  </a:cubicBezTo>
                  <a:lnTo>
                    <a:pt x="0" y="61086"/>
                  </a:lnTo>
                  <a:cubicBezTo>
                    <a:pt x="0" y="27349"/>
                    <a:pt x="27349" y="0"/>
                    <a:pt x="61086" y="0"/>
                  </a:cubicBezTo>
                  <a:close/>
                </a:path>
              </a:pathLst>
            </a:custGeom>
            <a:solidFill>
              <a:srgbClr val="8162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02369" cy="1358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true" rot="0">
            <a:off x="15607682" y="-1140628"/>
            <a:ext cx="2680318" cy="3149825"/>
          </a:xfrm>
          <a:custGeom>
            <a:avLst/>
            <a:gdLst/>
            <a:ahLst/>
            <a:cxnLst/>
            <a:rect r="r" b="b" t="t" l="l"/>
            <a:pathLst>
              <a:path h="3149825" w="2680318">
                <a:moveTo>
                  <a:pt x="2680318" y="3149825"/>
                </a:moveTo>
                <a:lnTo>
                  <a:pt x="0" y="3149825"/>
                </a:lnTo>
                <a:lnTo>
                  <a:pt x="0" y="0"/>
                </a:lnTo>
                <a:lnTo>
                  <a:pt x="2680318" y="0"/>
                </a:lnTo>
                <a:lnTo>
                  <a:pt x="2680318" y="314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148922"/>
            <a:ext cx="2680318" cy="3149825"/>
          </a:xfrm>
          <a:custGeom>
            <a:avLst/>
            <a:gdLst/>
            <a:ahLst/>
            <a:cxnLst/>
            <a:rect r="r" b="b" t="t" l="l"/>
            <a:pathLst>
              <a:path h="3149825" w="2680318">
                <a:moveTo>
                  <a:pt x="0" y="0"/>
                </a:moveTo>
                <a:lnTo>
                  <a:pt x="2680318" y="0"/>
                </a:lnTo>
                <a:lnTo>
                  <a:pt x="2680318" y="3149826"/>
                </a:lnTo>
                <a:lnTo>
                  <a:pt x="0" y="3149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34051" y="1324148"/>
            <a:ext cx="15425249" cy="182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sz="7699">
                <a:solidFill>
                  <a:srgbClr val="81624C"/>
                </a:solidFill>
                <a:latin typeface="Caveat Brush"/>
              </a:rPr>
              <a:t>¿Cómo desarrollar la inteligencia intrapersonal?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80318" y="3522502"/>
            <a:ext cx="6463682" cy="5015054"/>
            <a:chOff x="0" y="0"/>
            <a:chExt cx="1702369" cy="13208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02369" cy="1320837"/>
            </a:xfrm>
            <a:custGeom>
              <a:avLst/>
              <a:gdLst/>
              <a:ahLst/>
              <a:cxnLst/>
              <a:rect r="r" b="b" t="t" l="l"/>
              <a:pathLst>
                <a:path h="1320837" w="1702369">
                  <a:moveTo>
                    <a:pt x="61086" y="0"/>
                  </a:moveTo>
                  <a:lnTo>
                    <a:pt x="1641283" y="0"/>
                  </a:lnTo>
                  <a:cubicBezTo>
                    <a:pt x="1657484" y="0"/>
                    <a:pt x="1673022" y="6436"/>
                    <a:pt x="1684477" y="17892"/>
                  </a:cubicBezTo>
                  <a:cubicBezTo>
                    <a:pt x="1695933" y="29347"/>
                    <a:pt x="1702369" y="44885"/>
                    <a:pt x="1702369" y="61086"/>
                  </a:cubicBezTo>
                  <a:lnTo>
                    <a:pt x="1702369" y="1259752"/>
                  </a:lnTo>
                  <a:cubicBezTo>
                    <a:pt x="1702369" y="1293488"/>
                    <a:pt x="1675020" y="1320837"/>
                    <a:pt x="1641283" y="1320837"/>
                  </a:cubicBezTo>
                  <a:lnTo>
                    <a:pt x="61086" y="1320837"/>
                  </a:lnTo>
                  <a:cubicBezTo>
                    <a:pt x="27349" y="1320837"/>
                    <a:pt x="0" y="1293488"/>
                    <a:pt x="0" y="1259752"/>
                  </a:cubicBezTo>
                  <a:lnTo>
                    <a:pt x="0" y="61086"/>
                  </a:lnTo>
                  <a:cubicBezTo>
                    <a:pt x="0" y="27349"/>
                    <a:pt x="27349" y="0"/>
                    <a:pt x="610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9D4B12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02369" cy="1358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069214" y="3972263"/>
            <a:ext cx="5685890" cy="3888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0354" indent="-395177" lvl="1">
              <a:lnSpc>
                <a:spcPts val="5125"/>
              </a:lnSpc>
              <a:buFont typeface="Arial"/>
              <a:buChar char="•"/>
            </a:pPr>
            <a:r>
              <a:rPr lang="en-US" sz="3660">
                <a:solidFill>
                  <a:srgbClr val="FFFFFF"/>
                </a:solidFill>
                <a:latin typeface="Arimo"/>
              </a:rPr>
              <a:t>Algunas formas de desarrollar la inteligencia intrapersonal es atraves de la meditación.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26763" y="4181939"/>
            <a:ext cx="5685890" cy="322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4659" indent="-492330" lvl="1">
              <a:lnSpc>
                <a:spcPts val="6385"/>
              </a:lnSpc>
              <a:buFont typeface="Arial"/>
              <a:buChar char="•"/>
            </a:pPr>
            <a:r>
              <a:rPr lang="en-US" sz="4560">
                <a:solidFill>
                  <a:srgbClr val="FFFFFF"/>
                </a:solidFill>
                <a:latin typeface="Arimo"/>
              </a:rPr>
              <a:t>Atraves de un diario de pensamientos y emociones.</a:t>
            </a:r>
          </a:p>
        </p:txBody>
      </p:sp>
      <p:sp>
        <p:nvSpPr>
          <p:cNvPr name="Freeform 16" id="16"/>
          <p:cNvSpPr/>
          <p:nvPr/>
        </p:nvSpPr>
        <p:spPr>
          <a:xfrm flipH="false" flipV="true" rot="0">
            <a:off x="-1118710" y="-203709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0" y="3726211"/>
                </a:moveTo>
                <a:lnTo>
                  <a:pt x="6658903" y="3726211"/>
                </a:lnTo>
                <a:lnTo>
                  <a:pt x="6658903" y="0"/>
                </a:lnTo>
                <a:lnTo>
                  <a:pt x="0" y="0"/>
                </a:lnTo>
                <a:lnTo>
                  <a:pt x="0" y="3726211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2972098" y="7860730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6658902" y="0"/>
                </a:moveTo>
                <a:lnTo>
                  <a:pt x="0" y="0"/>
                </a:lnTo>
                <a:lnTo>
                  <a:pt x="0" y="3726210"/>
                </a:lnTo>
                <a:lnTo>
                  <a:pt x="6658902" y="3726210"/>
                </a:lnTo>
                <a:lnTo>
                  <a:pt x="665890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837867" y="3522502"/>
            <a:ext cx="6463682" cy="5015054"/>
            <a:chOff x="0" y="0"/>
            <a:chExt cx="1702369" cy="13208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02369" cy="1320837"/>
            </a:xfrm>
            <a:custGeom>
              <a:avLst/>
              <a:gdLst/>
              <a:ahLst/>
              <a:cxnLst/>
              <a:rect r="r" b="b" t="t" l="l"/>
              <a:pathLst>
                <a:path h="1320837" w="1702369">
                  <a:moveTo>
                    <a:pt x="61086" y="0"/>
                  </a:moveTo>
                  <a:lnTo>
                    <a:pt x="1641283" y="0"/>
                  </a:lnTo>
                  <a:cubicBezTo>
                    <a:pt x="1657484" y="0"/>
                    <a:pt x="1673022" y="6436"/>
                    <a:pt x="1684477" y="17892"/>
                  </a:cubicBezTo>
                  <a:cubicBezTo>
                    <a:pt x="1695933" y="29347"/>
                    <a:pt x="1702369" y="44885"/>
                    <a:pt x="1702369" y="61086"/>
                  </a:cubicBezTo>
                  <a:lnTo>
                    <a:pt x="1702369" y="1259752"/>
                  </a:lnTo>
                  <a:cubicBezTo>
                    <a:pt x="1702369" y="1293488"/>
                    <a:pt x="1675020" y="1320837"/>
                    <a:pt x="1641283" y="1320837"/>
                  </a:cubicBezTo>
                  <a:lnTo>
                    <a:pt x="61086" y="1320837"/>
                  </a:lnTo>
                  <a:cubicBezTo>
                    <a:pt x="27349" y="1320837"/>
                    <a:pt x="0" y="1293488"/>
                    <a:pt x="0" y="1259752"/>
                  </a:cubicBezTo>
                  <a:lnTo>
                    <a:pt x="0" y="61086"/>
                  </a:lnTo>
                  <a:cubicBezTo>
                    <a:pt x="0" y="27349"/>
                    <a:pt x="27349" y="0"/>
                    <a:pt x="610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9D4B12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702369" cy="1358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9451" y="2511251"/>
            <a:ext cx="12132385" cy="650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</a:pPr>
            <a:r>
              <a:rPr lang="en-US" sz="4108">
                <a:solidFill>
                  <a:srgbClr val="81624C"/>
                </a:solidFill>
                <a:latin typeface="Arimo"/>
              </a:rPr>
              <a:t>Howard Garner; dice que este tipo de inteligencia se relaciona con:</a:t>
            </a:r>
          </a:p>
          <a:p>
            <a:pPr algn="l">
              <a:lnSpc>
                <a:spcPts val="6172"/>
              </a:lnSpc>
            </a:pPr>
          </a:p>
          <a:p>
            <a:pPr algn="l">
              <a:lnSpc>
                <a:spcPts val="292"/>
              </a:lnSpc>
            </a:pPr>
          </a:p>
          <a:p>
            <a:pPr algn="just">
              <a:lnSpc>
                <a:spcPts val="6031"/>
              </a:lnSpc>
            </a:pPr>
            <a:r>
              <a:rPr lang="en-US" sz="4308">
                <a:solidFill>
                  <a:srgbClr val="81624C"/>
                </a:solidFill>
                <a:latin typeface="Arimo"/>
              </a:rPr>
              <a:t>Auto conciencia:</a:t>
            </a:r>
          </a:p>
          <a:p>
            <a:pPr algn="just">
              <a:lnSpc>
                <a:spcPts val="5331"/>
              </a:lnSpc>
            </a:pPr>
            <a:r>
              <a:rPr lang="en-US" sz="3808">
                <a:solidFill>
                  <a:srgbClr val="81624C"/>
                </a:solidFill>
                <a:latin typeface="Arimo"/>
              </a:rPr>
              <a:t>Es la capacidad de reconocer los propios sentimientos, pensamientos y reacciones esta habilidad permite desarrollar la conciencia emocional, la autovaloración y la confianza en si mismo.</a:t>
            </a:r>
          </a:p>
          <a:p>
            <a:pPr algn="l">
              <a:lnSpc>
                <a:spcPts val="617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079105" y="841766"/>
            <a:ext cx="9150598" cy="158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8"/>
              </a:lnSpc>
            </a:pPr>
            <a:r>
              <a:rPr lang="en-US" sz="12798">
                <a:solidFill>
                  <a:srgbClr val="81624C"/>
                </a:solidFill>
                <a:latin typeface="Caveat Brush"/>
              </a:rPr>
              <a:t>Dato: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824651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0" y="0"/>
                </a:moveTo>
                <a:lnTo>
                  <a:pt x="6658902" y="0"/>
                </a:lnTo>
                <a:lnTo>
                  <a:pt x="6658902" y="3726211"/>
                </a:lnTo>
                <a:lnTo>
                  <a:pt x="0" y="3726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629098" y="-410819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6658902" y="3726211"/>
                </a:moveTo>
                <a:lnTo>
                  <a:pt x="0" y="3726211"/>
                </a:lnTo>
                <a:lnTo>
                  <a:pt x="0" y="0"/>
                </a:lnTo>
                <a:lnTo>
                  <a:pt x="6658902" y="0"/>
                </a:lnTo>
                <a:lnTo>
                  <a:pt x="6658902" y="3726211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381291" y="-1826273"/>
            <a:ext cx="3251426" cy="6557119"/>
          </a:xfrm>
          <a:custGeom>
            <a:avLst/>
            <a:gdLst/>
            <a:ahLst/>
            <a:cxnLst/>
            <a:rect r="r" b="b" t="t" l="l"/>
            <a:pathLst>
              <a:path h="6557119" w="3251426">
                <a:moveTo>
                  <a:pt x="3251426" y="6557119"/>
                </a:moveTo>
                <a:lnTo>
                  <a:pt x="0" y="6557119"/>
                </a:lnTo>
                <a:lnTo>
                  <a:pt x="0" y="0"/>
                </a:lnTo>
                <a:lnTo>
                  <a:pt x="3251426" y="0"/>
                </a:lnTo>
                <a:lnTo>
                  <a:pt x="3251426" y="655711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33587" y="4730846"/>
            <a:ext cx="3251426" cy="6557119"/>
          </a:xfrm>
          <a:custGeom>
            <a:avLst/>
            <a:gdLst/>
            <a:ahLst/>
            <a:cxnLst/>
            <a:rect r="r" b="b" t="t" l="l"/>
            <a:pathLst>
              <a:path h="6557119" w="3251426">
                <a:moveTo>
                  <a:pt x="0" y="0"/>
                </a:moveTo>
                <a:lnTo>
                  <a:pt x="3251426" y="0"/>
                </a:lnTo>
                <a:lnTo>
                  <a:pt x="3251426" y="6557119"/>
                </a:lnTo>
                <a:lnTo>
                  <a:pt x="0" y="65571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51187">
            <a:off x="15267363" y="-2153805"/>
            <a:ext cx="1991937" cy="5143500"/>
          </a:xfrm>
          <a:custGeom>
            <a:avLst/>
            <a:gdLst/>
            <a:ahLst/>
            <a:cxnLst/>
            <a:rect r="r" b="b" t="t" l="l"/>
            <a:pathLst>
              <a:path h="5143500" w="1991937">
                <a:moveTo>
                  <a:pt x="0" y="5143500"/>
                </a:moveTo>
                <a:lnTo>
                  <a:pt x="1991937" y="5143500"/>
                </a:lnTo>
                <a:lnTo>
                  <a:pt x="1991937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743582">
            <a:off x="1376285" y="6686550"/>
            <a:ext cx="1991937" cy="5143500"/>
          </a:xfrm>
          <a:custGeom>
            <a:avLst/>
            <a:gdLst/>
            <a:ahLst/>
            <a:cxnLst/>
            <a:rect r="r" b="b" t="t" l="l"/>
            <a:pathLst>
              <a:path h="5143500" w="1991937">
                <a:moveTo>
                  <a:pt x="1991937" y="0"/>
                </a:moveTo>
                <a:lnTo>
                  <a:pt x="0" y="0"/>
                </a:lnTo>
                <a:lnTo>
                  <a:pt x="0" y="5143500"/>
                </a:lnTo>
                <a:lnTo>
                  <a:pt x="1991937" y="5143500"/>
                </a:lnTo>
                <a:lnTo>
                  <a:pt x="199193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4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5509179" y="-1439308"/>
            <a:ext cx="14207526" cy="12851891"/>
          </a:xfrm>
          <a:custGeom>
            <a:avLst/>
            <a:gdLst/>
            <a:ahLst/>
            <a:cxnLst/>
            <a:rect r="r" b="b" t="t" l="l"/>
            <a:pathLst>
              <a:path h="12851891" w="14207526">
                <a:moveTo>
                  <a:pt x="14207526" y="12851891"/>
                </a:moveTo>
                <a:lnTo>
                  <a:pt x="0" y="12851891"/>
                </a:lnTo>
                <a:lnTo>
                  <a:pt x="0" y="0"/>
                </a:lnTo>
                <a:lnTo>
                  <a:pt x="14207526" y="0"/>
                </a:lnTo>
                <a:lnTo>
                  <a:pt x="14207526" y="12851891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5202" y="-926411"/>
            <a:ext cx="14207526" cy="12851891"/>
          </a:xfrm>
          <a:custGeom>
            <a:avLst/>
            <a:gdLst/>
            <a:ahLst/>
            <a:cxnLst/>
            <a:rect r="r" b="b" t="t" l="l"/>
            <a:pathLst>
              <a:path h="12851891" w="14207526">
                <a:moveTo>
                  <a:pt x="0" y="0"/>
                </a:moveTo>
                <a:lnTo>
                  <a:pt x="14207525" y="0"/>
                </a:lnTo>
                <a:lnTo>
                  <a:pt x="14207525" y="12851891"/>
                </a:lnTo>
                <a:lnTo>
                  <a:pt x="0" y="12851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824651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0" y="0"/>
                </a:moveTo>
                <a:lnTo>
                  <a:pt x="6658902" y="0"/>
                </a:lnTo>
                <a:lnTo>
                  <a:pt x="6658902" y="3726211"/>
                </a:lnTo>
                <a:lnTo>
                  <a:pt x="0" y="3726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1629098" y="-410819"/>
            <a:ext cx="6658902" cy="3726211"/>
          </a:xfrm>
          <a:custGeom>
            <a:avLst/>
            <a:gdLst/>
            <a:ahLst/>
            <a:cxnLst/>
            <a:rect r="r" b="b" t="t" l="l"/>
            <a:pathLst>
              <a:path h="3726211" w="6658902">
                <a:moveTo>
                  <a:pt x="6658902" y="3726211"/>
                </a:moveTo>
                <a:lnTo>
                  <a:pt x="0" y="3726211"/>
                </a:lnTo>
                <a:lnTo>
                  <a:pt x="0" y="0"/>
                </a:lnTo>
                <a:lnTo>
                  <a:pt x="6658902" y="0"/>
                </a:lnTo>
                <a:lnTo>
                  <a:pt x="6658902" y="37262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1025" y="5143500"/>
            <a:ext cx="3251426" cy="6557119"/>
          </a:xfrm>
          <a:custGeom>
            <a:avLst/>
            <a:gdLst/>
            <a:ahLst/>
            <a:cxnLst/>
            <a:rect r="r" b="b" t="t" l="l"/>
            <a:pathLst>
              <a:path h="6557119" w="3251426">
                <a:moveTo>
                  <a:pt x="0" y="0"/>
                </a:moveTo>
                <a:lnTo>
                  <a:pt x="3251426" y="0"/>
                </a:lnTo>
                <a:lnTo>
                  <a:pt x="3251426" y="6557119"/>
                </a:lnTo>
                <a:lnTo>
                  <a:pt x="0" y="65571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4501640" y="-1889654"/>
            <a:ext cx="3251426" cy="6557119"/>
          </a:xfrm>
          <a:custGeom>
            <a:avLst/>
            <a:gdLst/>
            <a:ahLst/>
            <a:cxnLst/>
            <a:rect r="r" b="b" t="t" l="l"/>
            <a:pathLst>
              <a:path h="6557119" w="3251426">
                <a:moveTo>
                  <a:pt x="3251427" y="6557119"/>
                </a:moveTo>
                <a:lnTo>
                  <a:pt x="0" y="6557119"/>
                </a:lnTo>
                <a:lnTo>
                  <a:pt x="0" y="0"/>
                </a:lnTo>
                <a:lnTo>
                  <a:pt x="3251427" y="0"/>
                </a:lnTo>
                <a:lnTo>
                  <a:pt x="3251427" y="655711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07874" y="7585819"/>
            <a:ext cx="5209353" cy="4694849"/>
          </a:xfrm>
          <a:custGeom>
            <a:avLst/>
            <a:gdLst/>
            <a:ahLst/>
            <a:cxnLst/>
            <a:rect r="r" b="b" t="t" l="l"/>
            <a:pathLst>
              <a:path h="4694849" w="5209353">
                <a:moveTo>
                  <a:pt x="0" y="0"/>
                </a:moveTo>
                <a:lnTo>
                  <a:pt x="5209352" y="0"/>
                </a:lnTo>
                <a:lnTo>
                  <a:pt x="5209352" y="4694848"/>
                </a:lnTo>
                <a:lnTo>
                  <a:pt x="0" y="4694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-1506901" y="-1889654"/>
            <a:ext cx="5775462" cy="5205046"/>
          </a:xfrm>
          <a:custGeom>
            <a:avLst/>
            <a:gdLst/>
            <a:ahLst/>
            <a:cxnLst/>
            <a:rect r="r" b="b" t="t" l="l"/>
            <a:pathLst>
              <a:path h="5205046" w="5775462">
                <a:moveTo>
                  <a:pt x="5775462" y="5205046"/>
                </a:moveTo>
                <a:lnTo>
                  <a:pt x="0" y="5205046"/>
                </a:lnTo>
                <a:lnTo>
                  <a:pt x="0" y="0"/>
                </a:lnTo>
                <a:lnTo>
                  <a:pt x="5775462" y="0"/>
                </a:lnTo>
                <a:lnTo>
                  <a:pt x="5775462" y="520504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55161">
            <a:off x="3156334" y="7585819"/>
            <a:ext cx="2054365" cy="3588410"/>
          </a:xfrm>
          <a:custGeom>
            <a:avLst/>
            <a:gdLst/>
            <a:ahLst/>
            <a:cxnLst/>
            <a:rect r="r" b="b" t="t" l="l"/>
            <a:pathLst>
              <a:path h="3588410" w="2054365">
                <a:moveTo>
                  <a:pt x="0" y="0"/>
                </a:moveTo>
                <a:lnTo>
                  <a:pt x="2054365" y="0"/>
                </a:lnTo>
                <a:lnTo>
                  <a:pt x="2054365" y="3588409"/>
                </a:lnTo>
                <a:lnTo>
                  <a:pt x="0" y="35884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2612942" y="-765505"/>
            <a:ext cx="2054365" cy="3588410"/>
          </a:xfrm>
          <a:custGeom>
            <a:avLst/>
            <a:gdLst/>
            <a:ahLst/>
            <a:cxnLst/>
            <a:rect r="r" b="b" t="t" l="l"/>
            <a:pathLst>
              <a:path h="3588410" w="2054365">
                <a:moveTo>
                  <a:pt x="2054364" y="3588410"/>
                </a:moveTo>
                <a:lnTo>
                  <a:pt x="0" y="3588410"/>
                </a:lnTo>
                <a:lnTo>
                  <a:pt x="0" y="0"/>
                </a:lnTo>
                <a:lnTo>
                  <a:pt x="2054364" y="0"/>
                </a:lnTo>
                <a:lnTo>
                  <a:pt x="2054364" y="358841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27353" y="6172200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0" y="0"/>
                </a:moveTo>
                <a:lnTo>
                  <a:pt x="1593550" y="0"/>
                </a:lnTo>
                <a:lnTo>
                  <a:pt x="1593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827285" y="-410819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159355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1593550" y="0"/>
                </a:lnTo>
                <a:lnTo>
                  <a:pt x="1593550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83500" y="4139769"/>
            <a:ext cx="11218141" cy="309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65"/>
              </a:lnSpc>
            </a:pPr>
            <a:r>
              <a:rPr lang="en-US" sz="25072">
                <a:solidFill>
                  <a:srgbClr val="81624C"/>
                </a:solidFill>
                <a:latin typeface="Caveat Brush"/>
              </a:rPr>
              <a:t>!Gracias¡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DAGEsFlNBtI</dc:identifier>
  <dcterms:modified xsi:type="dcterms:W3CDTF">2011-08-01T06:04:30Z</dcterms:modified>
  <cp:revision>1</cp:revision>
  <dc:title>Brown and Orange Aesthetic Simple Thesis Defense Presentation</dc:title>
</cp:coreProperties>
</file>