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7D24-2AA3-614C-82DC-4F41B7890C1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C5B7-6021-6F4C-974D-218E5932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6570" y="127318"/>
            <a:ext cx="5791200" cy="649922"/>
          </a:xfrm>
        </p:spPr>
        <p:txBody>
          <a:bodyPr/>
          <a:lstStyle/>
          <a:p>
            <a:r>
              <a:rPr lang="en-US" dirty="0" smtClean="0"/>
              <a:t>Recipe 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4480" y="77724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Recipes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8900" y="77724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5840" y="777240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33026" y="26761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 Bar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77724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About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8935" y="4723984"/>
            <a:ext cx="6046470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of Food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480" y="2040176"/>
            <a:ext cx="12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Ingredients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2886" y="2040176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Directions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23502" y="285539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3502" y="33965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31528" y="40195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04818" y="2855398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04818" y="3475300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04818" y="4099642"/>
            <a:ext cx="7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2017-02-06T03:42:46Z</dcterms:created>
  <dcterms:modified xsi:type="dcterms:W3CDTF">2017-02-06T21:15:58Z</dcterms:modified>
</cp:coreProperties>
</file>