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77"/>
  </p:normalViewPr>
  <p:slideViewPr>
    <p:cSldViewPr snapToGrid="0" snapToObjects="1">
      <p:cViewPr varScale="1">
        <p:scale>
          <a:sx n="74" d="100"/>
          <a:sy n="74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46C0-C315-2744-ADC1-737F976EAA2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8CB-6302-1D47-9037-8439CED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46C0-C315-2744-ADC1-737F976EAA2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8CB-6302-1D47-9037-8439CED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9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46C0-C315-2744-ADC1-737F976EAA2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8CB-6302-1D47-9037-8439CED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1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46C0-C315-2744-ADC1-737F976EAA2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8CB-6302-1D47-9037-8439CED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3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46C0-C315-2744-ADC1-737F976EAA2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8CB-6302-1D47-9037-8439CED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46C0-C315-2744-ADC1-737F976EAA2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8CB-6302-1D47-9037-8439CED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46C0-C315-2744-ADC1-737F976EAA2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8CB-6302-1D47-9037-8439CED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1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46C0-C315-2744-ADC1-737F976EAA2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8CB-6302-1D47-9037-8439CED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3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46C0-C315-2744-ADC1-737F976EAA2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8CB-6302-1D47-9037-8439CED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0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46C0-C315-2744-ADC1-737F976EAA2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8CB-6302-1D47-9037-8439CED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2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46C0-C315-2744-ADC1-737F976EAA2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8CB-6302-1D47-9037-8439CED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746C0-C315-2744-ADC1-737F976EAA2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8B8CB-6302-1D47-9037-8439CED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1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SiteMap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321" y="3543853"/>
            <a:ext cx="162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2761" y="2260121"/>
            <a:ext cx="20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About / Contact Me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1607" y="3543853"/>
            <a:ext cx="263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4740" y="4744528"/>
            <a:ext cx="255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84211" y="2260121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Individual Project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11683" y="3543853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 Project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11683" y="4827585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Individual Project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83743" y="3728519"/>
            <a:ext cx="1190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397479" y="2629453"/>
            <a:ext cx="132846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76709" y="4071668"/>
            <a:ext cx="1535502" cy="94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65298" y="2605088"/>
            <a:ext cx="2346385" cy="112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23294" y="3767141"/>
            <a:ext cx="1815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65298" y="3913185"/>
            <a:ext cx="2104845" cy="101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798" y="436435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5111" y="1998945"/>
            <a:ext cx="267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56427" y="3260786"/>
            <a:ext cx="22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Post #1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7147" y="1604513"/>
            <a:ext cx="1259457" cy="1086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56426" y="4107129"/>
            <a:ext cx="22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#2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56425" y="5045805"/>
            <a:ext cx="22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#3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72731" y="3041077"/>
            <a:ext cx="1630394" cy="763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Image/Video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72731" y="3944833"/>
            <a:ext cx="1630394" cy="763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Image/Video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72731" y="4848589"/>
            <a:ext cx="1630394" cy="763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Image/Video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4998" y="850503"/>
            <a:ext cx="208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About/Contact 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25350" y="872870"/>
            <a:ext cx="163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087928" y="850503"/>
            <a:ext cx="219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28468" y="5986732"/>
            <a:ext cx="195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older updates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44784" y="1235181"/>
            <a:ext cx="201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(Dropdown Menu)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8469" y="1050815"/>
            <a:ext cx="21393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About/Contact 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4422" y="593615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03101" y="1050815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24422" y="1050815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Projects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28469" y="2622430"/>
            <a:ext cx="3174520" cy="2467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2332" y="2622430"/>
            <a:ext cx="322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11946" y="3455381"/>
            <a:ext cx="394802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is-IS" dirty="0" smtClean="0"/>
              <a:t>…</a:t>
            </a:r>
            <a:endParaRPr lang="en-US" dirty="0" smtClean="0"/>
          </a:p>
          <a:p>
            <a:r>
              <a:rPr lang="is-IS" dirty="0" smtClean="0"/>
              <a:t>…</a:t>
            </a:r>
            <a:endParaRPr lang="en-US" dirty="0" smtClean="0"/>
          </a:p>
          <a:p>
            <a:r>
              <a:rPr lang="is-IS" dirty="0" smtClean="0"/>
              <a:t>…</a:t>
            </a:r>
            <a:endParaRPr lang="en-US" dirty="0" smtClean="0"/>
          </a:p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82022" y="2991762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Links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38249" y="3399112"/>
            <a:ext cx="414068" cy="39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38249" y="3931339"/>
            <a:ext cx="414068" cy="39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38249" y="4463567"/>
            <a:ext cx="414068" cy="39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38249" y="5089585"/>
            <a:ext cx="414068" cy="39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989389" y="3455381"/>
            <a:ext cx="14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89389" y="3919000"/>
            <a:ext cx="14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facebook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89388" y="4486235"/>
            <a:ext cx="14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LinkedIn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89389" y="5089585"/>
            <a:ext cx="148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Github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89388" y="5640678"/>
            <a:ext cx="148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Company Website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38249" y="5759847"/>
            <a:ext cx="414068" cy="39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2434" y="1050815"/>
            <a:ext cx="21393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About/Contact Me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4422" y="593615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03101" y="1050815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38157" y="1044092"/>
            <a:ext cx="15527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93342" y="2140239"/>
            <a:ext cx="322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53748" y="2962261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to Project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4036" y="2779004"/>
            <a:ext cx="678612" cy="70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Icon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54036" y="4756966"/>
            <a:ext cx="678612" cy="70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Icon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4036" y="3784284"/>
            <a:ext cx="678612" cy="70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Icon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53748" y="3917036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Link to Project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53748" y="4904919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Link to Project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767143" y="2940590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Link to Project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832785" y="217851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Android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727053" y="3999894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to Project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05091" y="2892556"/>
            <a:ext cx="678612" cy="70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Icon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705091" y="3935392"/>
            <a:ext cx="678612" cy="70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2434" y="1050815"/>
            <a:ext cx="21393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About/Contact Me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4422" y="593615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Home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03101" y="1050815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38157" y="1044092"/>
            <a:ext cx="15527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0158" y="3169275"/>
            <a:ext cx="1949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is-IS" dirty="0" smtClean="0"/>
              <a:t>…</a:t>
            </a:r>
          </a:p>
          <a:p>
            <a:r>
              <a:rPr lang="is-IS" dirty="0" smtClean="0"/>
              <a:t>...</a:t>
            </a:r>
          </a:p>
          <a:p>
            <a:r>
              <a:rPr lang="is-IS" dirty="0" smtClean="0"/>
              <a:t>...</a:t>
            </a:r>
          </a:p>
          <a:p>
            <a:r>
              <a:rPr lang="is-IS" dirty="0" smtClean="0"/>
              <a:t>...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98565" y="1706717"/>
            <a:ext cx="678612" cy="70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Icon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14276" y="1873027"/>
            <a:ext cx="308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Project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54035" y="2779004"/>
            <a:ext cx="2214115" cy="2534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Image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341741" y="2834268"/>
            <a:ext cx="2214115" cy="2534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798" y="436435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56422" y="2337999"/>
            <a:ext cx="22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Post #1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56424" y="3232826"/>
            <a:ext cx="22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#2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56422" y="4094989"/>
            <a:ext cx="22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#3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72731" y="3041077"/>
            <a:ext cx="1630394" cy="763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Image/Video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72731" y="3944833"/>
            <a:ext cx="1630394" cy="763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Image/Video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72731" y="4848589"/>
            <a:ext cx="1630394" cy="763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Image/Video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4998" y="850503"/>
            <a:ext cx="208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About/Contact 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25350" y="872870"/>
            <a:ext cx="163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087928" y="850503"/>
            <a:ext cx="21911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Blog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56422" y="4935741"/>
            <a:ext cx="22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Post #4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72731" y="2137321"/>
            <a:ext cx="1630394" cy="763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Image/Video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123</Words>
  <Application>Microsoft Macintosh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SiteMap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2017-02-22T21:36:24Z</dcterms:created>
  <dcterms:modified xsi:type="dcterms:W3CDTF">2017-02-22T23:13:27Z</dcterms:modified>
</cp:coreProperties>
</file>