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9" r:id="rId3"/>
    <p:sldId id="268" r:id="rId4"/>
    <p:sldId id="270" r:id="rId5"/>
    <p:sldId id="260" r:id="rId6"/>
    <p:sldId id="264" r:id="rId7"/>
    <p:sldId id="265" r:id="rId8"/>
    <p:sldId id="266" r:id="rId9"/>
    <p:sldId id="261" r:id="rId10"/>
    <p:sldId id="267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CACC3-A12C-4925-97D0-B31A4A059AA6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42966F-E23F-4881-8746-56048F2511EA}">
      <dgm:prSet/>
      <dgm:spPr/>
      <dgm:t>
        <a:bodyPr/>
        <a:lstStyle/>
        <a:p>
          <a:pPr rtl="1"/>
          <a:r>
            <a:rPr lang="he-IL" dirty="0"/>
            <a:t>כאשר נרצה לעבוד על הפרויקט, נוריד את הגרסה המעודכנת למחשב שלנו</a:t>
          </a:r>
          <a:endParaRPr lang="en-US" dirty="0"/>
        </a:p>
      </dgm:t>
    </dgm:pt>
    <dgm:pt modelId="{9821708A-FD2C-4237-9A95-8306961203D8}" type="parTrans" cxnId="{D04C26F7-C441-4389-B596-7F79BAFA5F4F}">
      <dgm:prSet/>
      <dgm:spPr/>
      <dgm:t>
        <a:bodyPr/>
        <a:lstStyle/>
        <a:p>
          <a:pPr rtl="1"/>
          <a:endParaRPr lang="en-US"/>
        </a:p>
      </dgm:t>
    </dgm:pt>
    <dgm:pt modelId="{23493ADF-4A18-4D49-9ACC-97A1B461113E}" type="sibTrans" cxnId="{D04C26F7-C441-4389-B596-7F79BAFA5F4F}">
      <dgm:prSet/>
      <dgm:spPr/>
      <dgm:t>
        <a:bodyPr/>
        <a:lstStyle/>
        <a:p>
          <a:pPr rtl="1"/>
          <a:endParaRPr lang="en-US"/>
        </a:p>
      </dgm:t>
    </dgm:pt>
    <dgm:pt modelId="{E4C20FF4-6300-40AD-B2ED-1090E1BC76CD}">
      <dgm:prSet/>
      <dgm:spPr/>
      <dgm:t>
        <a:bodyPr/>
        <a:lstStyle/>
        <a:p>
          <a:pPr rtl="1"/>
          <a:r>
            <a:rPr lang="he-IL" b="0" i="0" dirty="0"/>
            <a:t>ניצור ענף חדש שעליו נצבע את השינויים</a:t>
          </a:r>
          <a:endParaRPr lang="en-US" dirty="0"/>
        </a:p>
      </dgm:t>
    </dgm:pt>
    <dgm:pt modelId="{08F3E8B8-F19C-4D43-A451-3184897EFFF5}" type="parTrans" cxnId="{5F89384A-16CA-4062-B075-49D1EF99B867}">
      <dgm:prSet/>
      <dgm:spPr/>
      <dgm:t>
        <a:bodyPr/>
        <a:lstStyle/>
        <a:p>
          <a:pPr rtl="1"/>
          <a:endParaRPr lang="en-US"/>
        </a:p>
      </dgm:t>
    </dgm:pt>
    <dgm:pt modelId="{B8C7C937-BA2D-44A9-BF7E-CA208857D9E9}" type="sibTrans" cxnId="{5F89384A-16CA-4062-B075-49D1EF99B867}">
      <dgm:prSet/>
      <dgm:spPr/>
      <dgm:t>
        <a:bodyPr/>
        <a:lstStyle/>
        <a:p>
          <a:pPr rtl="1"/>
          <a:endParaRPr lang="en-US"/>
        </a:p>
      </dgm:t>
    </dgm:pt>
    <dgm:pt modelId="{7E832F30-614A-46FC-9B39-1E821C90E6F4}">
      <dgm:prSet/>
      <dgm:spPr/>
      <dgm:t>
        <a:bodyPr/>
        <a:lstStyle/>
        <a:p>
          <a:pPr rtl="1"/>
          <a:r>
            <a:rPr lang="he-IL" dirty="0"/>
            <a:t>נשמור את השינויים לוקאלית באמצעות </a:t>
          </a:r>
          <a:r>
            <a:rPr lang="he-IL" dirty="0" err="1"/>
            <a:t>קומיטים</a:t>
          </a:r>
          <a:endParaRPr lang="en-US" dirty="0"/>
        </a:p>
      </dgm:t>
    </dgm:pt>
    <dgm:pt modelId="{321A3797-ABC1-496E-96BD-6458A0583BDF}" type="parTrans" cxnId="{4818EEA6-C4F6-437B-AAB3-9CB792D6A200}">
      <dgm:prSet/>
      <dgm:spPr/>
      <dgm:t>
        <a:bodyPr/>
        <a:lstStyle/>
        <a:p>
          <a:pPr rtl="1"/>
          <a:endParaRPr lang="en-US"/>
        </a:p>
      </dgm:t>
    </dgm:pt>
    <dgm:pt modelId="{E5283043-49DC-4BD4-9E80-AA81ED35396F}" type="sibTrans" cxnId="{4818EEA6-C4F6-437B-AAB3-9CB792D6A200}">
      <dgm:prSet/>
      <dgm:spPr/>
      <dgm:t>
        <a:bodyPr/>
        <a:lstStyle/>
        <a:p>
          <a:pPr rtl="1"/>
          <a:endParaRPr lang="en-US"/>
        </a:p>
      </dgm:t>
    </dgm:pt>
    <dgm:pt modelId="{1675F0B1-C24D-48C4-9C11-1D07EB939B1F}">
      <dgm:prSet/>
      <dgm:spPr/>
      <dgm:t>
        <a:bodyPr/>
        <a:lstStyle/>
        <a:p>
          <a:pPr rtl="1"/>
          <a:r>
            <a:rPr lang="he-IL" b="0" i="0"/>
            <a:t>מנהל הצוות יבדוק את ה</a:t>
          </a:r>
          <a:r>
            <a:rPr lang="en-US" b="0" i="0"/>
            <a:t>PR</a:t>
          </a:r>
          <a:r>
            <a:rPr lang="he-IL" b="0" i="0"/>
            <a:t> ויאשר</a:t>
          </a:r>
          <a:r>
            <a:rPr lang="en-US" b="0" i="0"/>
            <a:t>/</a:t>
          </a:r>
          <a:r>
            <a:rPr lang="he-IL" b="0" i="0"/>
            <a:t>יידחה את המיזוג</a:t>
          </a:r>
          <a:endParaRPr lang="en-US" dirty="0"/>
        </a:p>
      </dgm:t>
    </dgm:pt>
    <dgm:pt modelId="{5319316F-67B2-49CD-82C9-BAFBE2AB2C95}" type="parTrans" cxnId="{ABCB06B3-B471-48B1-8C21-A2F1309C1ADA}">
      <dgm:prSet/>
      <dgm:spPr/>
      <dgm:t>
        <a:bodyPr/>
        <a:lstStyle/>
        <a:p>
          <a:endParaRPr lang="en-US"/>
        </a:p>
      </dgm:t>
    </dgm:pt>
    <dgm:pt modelId="{98703F99-1100-4504-AD5F-87AA8E09129E}" type="sibTrans" cxnId="{ABCB06B3-B471-48B1-8C21-A2F1309C1ADA}">
      <dgm:prSet/>
      <dgm:spPr/>
      <dgm:t>
        <a:bodyPr/>
        <a:lstStyle/>
        <a:p>
          <a:endParaRPr lang="en-US"/>
        </a:p>
      </dgm:t>
    </dgm:pt>
    <dgm:pt modelId="{4249CAE4-716C-4DE6-B02D-89B61234FA7E}">
      <dgm:prSet/>
      <dgm:spPr/>
      <dgm:t>
        <a:bodyPr/>
        <a:lstStyle/>
        <a:p>
          <a:pPr rtl="1"/>
          <a:r>
            <a:rPr lang="he-IL" dirty="0"/>
            <a:t>ניצור </a:t>
          </a:r>
          <a:r>
            <a:rPr lang="en-US" dirty="0"/>
            <a:t>PR</a:t>
          </a:r>
          <a:r>
            <a:rPr lang="he-IL" dirty="0"/>
            <a:t> ונקשר לבעיה שאותה פתרנו</a:t>
          </a:r>
          <a:endParaRPr lang="en-US" dirty="0"/>
        </a:p>
      </dgm:t>
    </dgm:pt>
    <dgm:pt modelId="{0CBCAE66-5230-4FC1-94FF-ECFDF537C9C1}" type="parTrans" cxnId="{E4A10378-5F20-47F7-AD9F-4DE6E305312D}">
      <dgm:prSet/>
      <dgm:spPr/>
      <dgm:t>
        <a:bodyPr/>
        <a:lstStyle/>
        <a:p>
          <a:endParaRPr lang="en-US"/>
        </a:p>
      </dgm:t>
    </dgm:pt>
    <dgm:pt modelId="{33FC1CD3-BE7D-47FD-B208-E262AA467087}" type="sibTrans" cxnId="{E4A10378-5F20-47F7-AD9F-4DE6E305312D}">
      <dgm:prSet/>
      <dgm:spPr/>
      <dgm:t>
        <a:bodyPr/>
        <a:lstStyle/>
        <a:p>
          <a:endParaRPr lang="en-US"/>
        </a:p>
      </dgm:t>
    </dgm:pt>
    <dgm:pt modelId="{1D7DCE0B-B7FC-431D-9672-01B78A150154}" type="pres">
      <dgm:prSet presAssocID="{DC6CACC3-A12C-4925-97D0-B31A4A059AA6}" presName="outerComposite" presStyleCnt="0">
        <dgm:presLayoutVars>
          <dgm:chMax val="5"/>
          <dgm:dir/>
          <dgm:resizeHandles val="exact"/>
        </dgm:presLayoutVars>
      </dgm:prSet>
      <dgm:spPr/>
    </dgm:pt>
    <dgm:pt modelId="{EA180E90-A193-4298-ADF1-7EF01C4E94FB}" type="pres">
      <dgm:prSet presAssocID="{DC6CACC3-A12C-4925-97D0-B31A4A059AA6}" presName="dummyMaxCanvas" presStyleCnt="0">
        <dgm:presLayoutVars/>
      </dgm:prSet>
      <dgm:spPr/>
    </dgm:pt>
    <dgm:pt modelId="{8FFBF6A5-C748-4ABE-A6F8-C12E74A3377A}" type="pres">
      <dgm:prSet presAssocID="{DC6CACC3-A12C-4925-97D0-B31A4A059AA6}" presName="FiveNodes_1" presStyleLbl="node1" presStyleIdx="0" presStyleCnt="5">
        <dgm:presLayoutVars>
          <dgm:bulletEnabled val="1"/>
        </dgm:presLayoutVars>
      </dgm:prSet>
      <dgm:spPr/>
    </dgm:pt>
    <dgm:pt modelId="{0287BF32-9871-49FE-86CE-3B8180FB6717}" type="pres">
      <dgm:prSet presAssocID="{DC6CACC3-A12C-4925-97D0-B31A4A059AA6}" presName="FiveNodes_2" presStyleLbl="node1" presStyleIdx="1" presStyleCnt="5">
        <dgm:presLayoutVars>
          <dgm:bulletEnabled val="1"/>
        </dgm:presLayoutVars>
      </dgm:prSet>
      <dgm:spPr/>
    </dgm:pt>
    <dgm:pt modelId="{86BC6F82-FA8B-44FA-B84D-B7E5E3604694}" type="pres">
      <dgm:prSet presAssocID="{DC6CACC3-A12C-4925-97D0-B31A4A059AA6}" presName="FiveNodes_3" presStyleLbl="node1" presStyleIdx="2" presStyleCnt="5">
        <dgm:presLayoutVars>
          <dgm:bulletEnabled val="1"/>
        </dgm:presLayoutVars>
      </dgm:prSet>
      <dgm:spPr/>
    </dgm:pt>
    <dgm:pt modelId="{4EDCAD70-66BA-493C-9103-EBD6DADFAAE4}" type="pres">
      <dgm:prSet presAssocID="{DC6CACC3-A12C-4925-97D0-B31A4A059AA6}" presName="FiveNodes_4" presStyleLbl="node1" presStyleIdx="3" presStyleCnt="5">
        <dgm:presLayoutVars>
          <dgm:bulletEnabled val="1"/>
        </dgm:presLayoutVars>
      </dgm:prSet>
      <dgm:spPr/>
    </dgm:pt>
    <dgm:pt modelId="{A247F700-041B-45CA-8E6B-E0E8BFF8AB1E}" type="pres">
      <dgm:prSet presAssocID="{DC6CACC3-A12C-4925-97D0-B31A4A059AA6}" presName="FiveNodes_5" presStyleLbl="node1" presStyleIdx="4" presStyleCnt="5">
        <dgm:presLayoutVars>
          <dgm:bulletEnabled val="1"/>
        </dgm:presLayoutVars>
      </dgm:prSet>
      <dgm:spPr/>
    </dgm:pt>
    <dgm:pt modelId="{41FE4905-7FFE-4527-9B2C-4C1CEBC33671}" type="pres">
      <dgm:prSet presAssocID="{DC6CACC3-A12C-4925-97D0-B31A4A059AA6}" presName="FiveConn_1-2" presStyleLbl="fgAccFollowNode1" presStyleIdx="0" presStyleCnt="4">
        <dgm:presLayoutVars>
          <dgm:bulletEnabled val="1"/>
        </dgm:presLayoutVars>
      </dgm:prSet>
      <dgm:spPr/>
    </dgm:pt>
    <dgm:pt modelId="{CC750489-6E98-4E41-8500-B4E12C9F9BA7}" type="pres">
      <dgm:prSet presAssocID="{DC6CACC3-A12C-4925-97D0-B31A4A059AA6}" presName="FiveConn_2-3" presStyleLbl="fgAccFollowNode1" presStyleIdx="1" presStyleCnt="4">
        <dgm:presLayoutVars>
          <dgm:bulletEnabled val="1"/>
        </dgm:presLayoutVars>
      </dgm:prSet>
      <dgm:spPr/>
    </dgm:pt>
    <dgm:pt modelId="{D5BD7AC5-03A3-41FA-8E31-294862F68535}" type="pres">
      <dgm:prSet presAssocID="{DC6CACC3-A12C-4925-97D0-B31A4A059AA6}" presName="FiveConn_3-4" presStyleLbl="fgAccFollowNode1" presStyleIdx="2" presStyleCnt="4">
        <dgm:presLayoutVars>
          <dgm:bulletEnabled val="1"/>
        </dgm:presLayoutVars>
      </dgm:prSet>
      <dgm:spPr/>
    </dgm:pt>
    <dgm:pt modelId="{BCE66F9F-A9B7-4B2F-8040-4492B0D0A26E}" type="pres">
      <dgm:prSet presAssocID="{DC6CACC3-A12C-4925-97D0-B31A4A059AA6}" presName="FiveConn_4-5" presStyleLbl="fgAccFollowNode1" presStyleIdx="3" presStyleCnt="4">
        <dgm:presLayoutVars>
          <dgm:bulletEnabled val="1"/>
        </dgm:presLayoutVars>
      </dgm:prSet>
      <dgm:spPr/>
    </dgm:pt>
    <dgm:pt modelId="{963BE546-6D38-46D5-BADE-17FFD8C2C789}" type="pres">
      <dgm:prSet presAssocID="{DC6CACC3-A12C-4925-97D0-B31A4A059AA6}" presName="FiveNodes_1_text" presStyleLbl="node1" presStyleIdx="4" presStyleCnt="5">
        <dgm:presLayoutVars>
          <dgm:bulletEnabled val="1"/>
        </dgm:presLayoutVars>
      </dgm:prSet>
      <dgm:spPr/>
    </dgm:pt>
    <dgm:pt modelId="{16046834-7DE4-417E-872E-A1D8AF5ED770}" type="pres">
      <dgm:prSet presAssocID="{DC6CACC3-A12C-4925-97D0-B31A4A059AA6}" presName="FiveNodes_2_text" presStyleLbl="node1" presStyleIdx="4" presStyleCnt="5">
        <dgm:presLayoutVars>
          <dgm:bulletEnabled val="1"/>
        </dgm:presLayoutVars>
      </dgm:prSet>
      <dgm:spPr/>
    </dgm:pt>
    <dgm:pt modelId="{FC578838-1261-492F-993F-7168B82DA259}" type="pres">
      <dgm:prSet presAssocID="{DC6CACC3-A12C-4925-97D0-B31A4A059AA6}" presName="FiveNodes_3_text" presStyleLbl="node1" presStyleIdx="4" presStyleCnt="5">
        <dgm:presLayoutVars>
          <dgm:bulletEnabled val="1"/>
        </dgm:presLayoutVars>
      </dgm:prSet>
      <dgm:spPr/>
    </dgm:pt>
    <dgm:pt modelId="{DF90E338-BF0C-476A-88DB-FA9830F0BC8E}" type="pres">
      <dgm:prSet presAssocID="{DC6CACC3-A12C-4925-97D0-B31A4A059AA6}" presName="FiveNodes_4_text" presStyleLbl="node1" presStyleIdx="4" presStyleCnt="5">
        <dgm:presLayoutVars>
          <dgm:bulletEnabled val="1"/>
        </dgm:presLayoutVars>
      </dgm:prSet>
      <dgm:spPr/>
    </dgm:pt>
    <dgm:pt modelId="{B64B0B33-8613-43B7-9819-F4EA1818BA32}" type="pres">
      <dgm:prSet presAssocID="{DC6CACC3-A12C-4925-97D0-B31A4A059AA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5D4160C-CFD2-407D-841D-6D6C2CDB26EE}" type="presOf" srcId="{7E832F30-614A-46FC-9B39-1E821C90E6F4}" destId="{FC578838-1261-492F-993F-7168B82DA259}" srcOrd="1" destOrd="0" presId="urn:microsoft.com/office/officeart/2005/8/layout/vProcess5"/>
    <dgm:cxn modelId="{331E9D1F-1841-4C9E-9E78-C680D5B49437}" type="presOf" srcId="{E4C20FF4-6300-40AD-B2ED-1090E1BC76CD}" destId="{16046834-7DE4-417E-872E-A1D8AF5ED770}" srcOrd="1" destOrd="0" presId="urn:microsoft.com/office/officeart/2005/8/layout/vProcess5"/>
    <dgm:cxn modelId="{DCC27B25-C2A8-455B-A708-2124951E22E2}" type="presOf" srcId="{F942966F-E23F-4881-8746-56048F2511EA}" destId="{963BE546-6D38-46D5-BADE-17FFD8C2C789}" srcOrd="1" destOrd="0" presId="urn:microsoft.com/office/officeart/2005/8/layout/vProcess5"/>
    <dgm:cxn modelId="{E9274A28-2F9E-4DD5-9E18-401C154DEE03}" type="presOf" srcId="{1675F0B1-C24D-48C4-9C11-1D07EB939B1F}" destId="{B64B0B33-8613-43B7-9819-F4EA1818BA32}" srcOrd="1" destOrd="0" presId="urn:microsoft.com/office/officeart/2005/8/layout/vProcess5"/>
    <dgm:cxn modelId="{CC566A28-8E7C-4F89-831A-AACD5DFE3C2F}" type="presOf" srcId="{23493ADF-4A18-4D49-9ACC-97A1B461113E}" destId="{41FE4905-7FFE-4527-9B2C-4C1CEBC33671}" srcOrd="0" destOrd="0" presId="urn:microsoft.com/office/officeart/2005/8/layout/vProcess5"/>
    <dgm:cxn modelId="{5F89384A-16CA-4062-B075-49D1EF99B867}" srcId="{DC6CACC3-A12C-4925-97D0-B31A4A059AA6}" destId="{E4C20FF4-6300-40AD-B2ED-1090E1BC76CD}" srcOrd="1" destOrd="0" parTransId="{08F3E8B8-F19C-4D43-A451-3184897EFFF5}" sibTransId="{B8C7C937-BA2D-44A9-BF7E-CA208857D9E9}"/>
    <dgm:cxn modelId="{0CE22F4B-36E5-410F-983D-993389187BD5}" type="presOf" srcId="{1675F0B1-C24D-48C4-9C11-1D07EB939B1F}" destId="{A247F700-041B-45CA-8E6B-E0E8BFF8AB1E}" srcOrd="0" destOrd="0" presId="urn:microsoft.com/office/officeart/2005/8/layout/vProcess5"/>
    <dgm:cxn modelId="{1426AF55-801B-47D7-8542-D24A47C13C03}" type="presOf" srcId="{4249CAE4-716C-4DE6-B02D-89B61234FA7E}" destId="{DF90E338-BF0C-476A-88DB-FA9830F0BC8E}" srcOrd="1" destOrd="0" presId="urn:microsoft.com/office/officeart/2005/8/layout/vProcess5"/>
    <dgm:cxn modelId="{3BACD257-9F17-45D6-B5B6-BB6F8FC4F2EA}" type="presOf" srcId="{E4C20FF4-6300-40AD-B2ED-1090E1BC76CD}" destId="{0287BF32-9871-49FE-86CE-3B8180FB6717}" srcOrd="0" destOrd="0" presId="urn:microsoft.com/office/officeart/2005/8/layout/vProcess5"/>
    <dgm:cxn modelId="{E4A10378-5F20-47F7-AD9F-4DE6E305312D}" srcId="{DC6CACC3-A12C-4925-97D0-B31A4A059AA6}" destId="{4249CAE4-716C-4DE6-B02D-89B61234FA7E}" srcOrd="3" destOrd="0" parTransId="{0CBCAE66-5230-4FC1-94FF-ECFDF537C9C1}" sibTransId="{33FC1CD3-BE7D-47FD-B208-E262AA467087}"/>
    <dgm:cxn modelId="{ABF9367B-E83A-42F9-9D64-4BA14816EA3F}" type="presOf" srcId="{E5283043-49DC-4BD4-9E80-AA81ED35396F}" destId="{D5BD7AC5-03A3-41FA-8E31-294862F68535}" srcOrd="0" destOrd="0" presId="urn:microsoft.com/office/officeart/2005/8/layout/vProcess5"/>
    <dgm:cxn modelId="{0B1BAF8B-6CDA-4061-BF61-C2AD4BB9E562}" type="presOf" srcId="{7E832F30-614A-46FC-9B39-1E821C90E6F4}" destId="{86BC6F82-FA8B-44FA-B84D-B7E5E3604694}" srcOrd="0" destOrd="0" presId="urn:microsoft.com/office/officeart/2005/8/layout/vProcess5"/>
    <dgm:cxn modelId="{ABA2DF8F-06E7-4D64-9552-8215302D2079}" type="presOf" srcId="{B8C7C937-BA2D-44A9-BF7E-CA208857D9E9}" destId="{CC750489-6E98-4E41-8500-B4E12C9F9BA7}" srcOrd="0" destOrd="0" presId="urn:microsoft.com/office/officeart/2005/8/layout/vProcess5"/>
    <dgm:cxn modelId="{4818EEA6-C4F6-437B-AAB3-9CB792D6A200}" srcId="{DC6CACC3-A12C-4925-97D0-B31A4A059AA6}" destId="{7E832F30-614A-46FC-9B39-1E821C90E6F4}" srcOrd="2" destOrd="0" parTransId="{321A3797-ABC1-496E-96BD-6458A0583BDF}" sibTransId="{E5283043-49DC-4BD4-9E80-AA81ED35396F}"/>
    <dgm:cxn modelId="{ABCB06B3-B471-48B1-8C21-A2F1309C1ADA}" srcId="{DC6CACC3-A12C-4925-97D0-B31A4A059AA6}" destId="{1675F0B1-C24D-48C4-9C11-1D07EB939B1F}" srcOrd="4" destOrd="0" parTransId="{5319316F-67B2-49CD-82C9-BAFBE2AB2C95}" sibTransId="{98703F99-1100-4504-AD5F-87AA8E09129E}"/>
    <dgm:cxn modelId="{1D4620BB-D910-4792-9F5B-3E80434E11D6}" type="presOf" srcId="{4249CAE4-716C-4DE6-B02D-89B61234FA7E}" destId="{4EDCAD70-66BA-493C-9103-EBD6DADFAAE4}" srcOrd="0" destOrd="0" presId="urn:microsoft.com/office/officeart/2005/8/layout/vProcess5"/>
    <dgm:cxn modelId="{1028E0C6-E28F-42F8-B5B1-782410C11DA6}" type="presOf" srcId="{33FC1CD3-BE7D-47FD-B208-E262AA467087}" destId="{BCE66F9F-A9B7-4B2F-8040-4492B0D0A26E}" srcOrd="0" destOrd="0" presId="urn:microsoft.com/office/officeart/2005/8/layout/vProcess5"/>
    <dgm:cxn modelId="{D18D59D0-3DE4-4F56-888B-467E98399278}" type="presOf" srcId="{DC6CACC3-A12C-4925-97D0-B31A4A059AA6}" destId="{1D7DCE0B-B7FC-431D-9672-01B78A150154}" srcOrd="0" destOrd="0" presId="urn:microsoft.com/office/officeart/2005/8/layout/vProcess5"/>
    <dgm:cxn modelId="{1F3960ED-46A9-4A2D-ABF7-57E595C60744}" type="presOf" srcId="{F942966F-E23F-4881-8746-56048F2511EA}" destId="{8FFBF6A5-C748-4ABE-A6F8-C12E74A3377A}" srcOrd="0" destOrd="0" presId="urn:microsoft.com/office/officeart/2005/8/layout/vProcess5"/>
    <dgm:cxn modelId="{D04C26F7-C441-4389-B596-7F79BAFA5F4F}" srcId="{DC6CACC3-A12C-4925-97D0-B31A4A059AA6}" destId="{F942966F-E23F-4881-8746-56048F2511EA}" srcOrd="0" destOrd="0" parTransId="{9821708A-FD2C-4237-9A95-8306961203D8}" sibTransId="{23493ADF-4A18-4D49-9ACC-97A1B461113E}"/>
    <dgm:cxn modelId="{C0A2BAD3-6670-4226-AC63-9A95D101E6A2}" type="presParOf" srcId="{1D7DCE0B-B7FC-431D-9672-01B78A150154}" destId="{EA180E90-A193-4298-ADF1-7EF01C4E94FB}" srcOrd="0" destOrd="0" presId="urn:microsoft.com/office/officeart/2005/8/layout/vProcess5"/>
    <dgm:cxn modelId="{5A38B4C3-A730-4700-8DC6-95BFA8F314FB}" type="presParOf" srcId="{1D7DCE0B-B7FC-431D-9672-01B78A150154}" destId="{8FFBF6A5-C748-4ABE-A6F8-C12E74A3377A}" srcOrd="1" destOrd="0" presId="urn:microsoft.com/office/officeart/2005/8/layout/vProcess5"/>
    <dgm:cxn modelId="{B97DDD43-C518-4FA2-BCD1-3907D9FFF323}" type="presParOf" srcId="{1D7DCE0B-B7FC-431D-9672-01B78A150154}" destId="{0287BF32-9871-49FE-86CE-3B8180FB6717}" srcOrd="2" destOrd="0" presId="urn:microsoft.com/office/officeart/2005/8/layout/vProcess5"/>
    <dgm:cxn modelId="{7AF3DC10-AC9A-4FEB-89EE-FA5664C58916}" type="presParOf" srcId="{1D7DCE0B-B7FC-431D-9672-01B78A150154}" destId="{86BC6F82-FA8B-44FA-B84D-B7E5E3604694}" srcOrd="3" destOrd="0" presId="urn:microsoft.com/office/officeart/2005/8/layout/vProcess5"/>
    <dgm:cxn modelId="{CAA4E513-B7CC-4392-833A-AFA798D3A34C}" type="presParOf" srcId="{1D7DCE0B-B7FC-431D-9672-01B78A150154}" destId="{4EDCAD70-66BA-493C-9103-EBD6DADFAAE4}" srcOrd="4" destOrd="0" presId="urn:microsoft.com/office/officeart/2005/8/layout/vProcess5"/>
    <dgm:cxn modelId="{8CC86B4D-A138-4AC4-95AF-D16ABCEFE8B9}" type="presParOf" srcId="{1D7DCE0B-B7FC-431D-9672-01B78A150154}" destId="{A247F700-041B-45CA-8E6B-E0E8BFF8AB1E}" srcOrd="5" destOrd="0" presId="urn:microsoft.com/office/officeart/2005/8/layout/vProcess5"/>
    <dgm:cxn modelId="{563582DA-42AC-420A-93CE-E0B5D40D010D}" type="presParOf" srcId="{1D7DCE0B-B7FC-431D-9672-01B78A150154}" destId="{41FE4905-7FFE-4527-9B2C-4C1CEBC33671}" srcOrd="6" destOrd="0" presId="urn:microsoft.com/office/officeart/2005/8/layout/vProcess5"/>
    <dgm:cxn modelId="{510E832C-C2F2-4A59-95C8-2ED5CB6E8448}" type="presParOf" srcId="{1D7DCE0B-B7FC-431D-9672-01B78A150154}" destId="{CC750489-6E98-4E41-8500-B4E12C9F9BA7}" srcOrd="7" destOrd="0" presId="urn:microsoft.com/office/officeart/2005/8/layout/vProcess5"/>
    <dgm:cxn modelId="{A411E3D0-8313-4A76-AE97-4CC2F0E1ABB7}" type="presParOf" srcId="{1D7DCE0B-B7FC-431D-9672-01B78A150154}" destId="{D5BD7AC5-03A3-41FA-8E31-294862F68535}" srcOrd="8" destOrd="0" presId="urn:microsoft.com/office/officeart/2005/8/layout/vProcess5"/>
    <dgm:cxn modelId="{FAD2F3E8-192D-4C91-A294-77B5817F4A48}" type="presParOf" srcId="{1D7DCE0B-B7FC-431D-9672-01B78A150154}" destId="{BCE66F9F-A9B7-4B2F-8040-4492B0D0A26E}" srcOrd="9" destOrd="0" presId="urn:microsoft.com/office/officeart/2005/8/layout/vProcess5"/>
    <dgm:cxn modelId="{57BE174A-11C6-4609-B250-81B205E649BC}" type="presParOf" srcId="{1D7DCE0B-B7FC-431D-9672-01B78A150154}" destId="{963BE546-6D38-46D5-BADE-17FFD8C2C789}" srcOrd="10" destOrd="0" presId="urn:microsoft.com/office/officeart/2005/8/layout/vProcess5"/>
    <dgm:cxn modelId="{E304EB62-171B-42CB-BD66-E5F14418DCAA}" type="presParOf" srcId="{1D7DCE0B-B7FC-431D-9672-01B78A150154}" destId="{16046834-7DE4-417E-872E-A1D8AF5ED770}" srcOrd="11" destOrd="0" presId="urn:microsoft.com/office/officeart/2005/8/layout/vProcess5"/>
    <dgm:cxn modelId="{2F6838D4-0AD4-4069-99C6-E1DDD2019907}" type="presParOf" srcId="{1D7DCE0B-B7FC-431D-9672-01B78A150154}" destId="{FC578838-1261-492F-993F-7168B82DA259}" srcOrd="12" destOrd="0" presId="urn:microsoft.com/office/officeart/2005/8/layout/vProcess5"/>
    <dgm:cxn modelId="{EE6EC704-FB4D-4F76-9521-CF8C3D875D49}" type="presParOf" srcId="{1D7DCE0B-B7FC-431D-9672-01B78A150154}" destId="{DF90E338-BF0C-476A-88DB-FA9830F0BC8E}" srcOrd="13" destOrd="0" presId="urn:microsoft.com/office/officeart/2005/8/layout/vProcess5"/>
    <dgm:cxn modelId="{290F48CA-1B5C-4976-BF76-014E8E5FC2D8}" type="presParOf" srcId="{1D7DCE0B-B7FC-431D-9672-01B78A150154}" destId="{B64B0B33-8613-43B7-9819-F4EA1818BA3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BF6A5-C748-4ABE-A6F8-C12E74A3377A}">
      <dsp:nvSpPr>
        <dsp:cNvPr id="0" name=""/>
        <dsp:cNvSpPr/>
      </dsp:nvSpPr>
      <dsp:spPr>
        <a:xfrm>
          <a:off x="0" y="0"/>
          <a:ext cx="4185730" cy="713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כאשר נרצה לעבוד על הפרויקט, נוריד את הגרסה המעודכנת למחשב שלנו</a:t>
          </a:r>
          <a:endParaRPr lang="en-US" sz="1700" kern="1200" dirty="0"/>
        </a:p>
      </dsp:txBody>
      <dsp:txXfrm>
        <a:off x="20904" y="20904"/>
        <a:ext cx="3332079" cy="671900"/>
      </dsp:txXfrm>
    </dsp:sp>
    <dsp:sp modelId="{0287BF32-9871-49FE-86CE-3B8180FB6717}">
      <dsp:nvSpPr>
        <dsp:cNvPr id="0" name=""/>
        <dsp:cNvSpPr/>
      </dsp:nvSpPr>
      <dsp:spPr>
        <a:xfrm>
          <a:off x="312570" y="812834"/>
          <a:ext cx="4185730" cy="713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i="0" kern="1200" dirty="0"/>
            <a:t>ניצור ענף חדש שעליו נצבע את השינויים</a:t>
          </a:r>
          <a:endParaRPr lang="en-US" sz="1700" kern="1200" dirty="0"/>
        </a:p>
      </dsp:txBody>
      <dsp:txXfrm>
        <a:off x="333474" y="833738"/>
        <a:ext cx="3367441" cy="671900"/>
      </dsp:txXfrm>
    </dsp:sp>
    <dsp:sp modelId="{86BC6F82-FA8B-44FA-B84D-B7E5E3604694}">
      <dsp:nvSpPr>
        <dsp:cNvPr id="0" name=""/>
        <dsp:cNvSpPr/>
      </dsp:nvSpPr>
      <dsp:spPr>
        <a:xfrm>
          <a:off x="625141" y="1625668"/>
          <a:ext cx="4185730" cy="713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נשמור את השינויים לוקאלית באמצעות </a:t>
          </a:r>
          <a:r>
            <a:rPr lang="he-IL" sz="1700" kern="1200" dirty="0" err="1"/>
            <a:t>קומיטים</a:t>
          </a:r>
          <a:endParaRPr lang="en-US" sz="1700" kern="1200" dirty="0"/>
        </a:p>
      </dsp:txBody>
      <dsp:txXfrm>
        <a:off x="646045" y="1646572"/>
        <a:ext cx="3367441" cy="671900"/>
      </dsp:txXfrm>
    </dsp:sp>
    <dsp:sp modelId="{4EDCAD70-66BA-493C-9103-EBD6DADFAAE4}">
      <dsp:nvSpPr>
        <dsp:cNvPr id="0" name=""/>
        <dsp:cNvSpPr/>
      </dsp:nvSpPr>
      <dsp:spPr>
        <a:xfrm>
          <a:off x="937712" y="2438503"/>
          <a:ext cx="4185730" cy="713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ניצור </a:t>
          </a:r>
          <a:r>
            <a:rPr lang="en-US" sz="1700" kern="1200" dirty="0"/>
            <a:t>PR</a:t>
          </a:r>
          <a:r>
            <a:rPr lang="he-IL" sz="1700" kern="1200" dirty="0"/>
            <a:t> ונקשר לבעיה שאותה פתרנו</a:t>
          </a:r>
          <a:endParaRPr lang="en-US" sz="1700" kern="1200" dirty="0"/>
        </a:p>
      </dsp:txBody>
      <dsp:txXfrm>
        <a:off x="958616" y="2459407"/>
        <a:ext cx="3367441" cy="671900"/>
      </dsp:txXfrm>
    </dsp:sp>
    <dsp:sp modelId="{A247F700-041B-45CA-8E6B-E0E8BFF8AB1E}">
      <dsp:nvSpPr>
        <dsp:cNvPr id="0" name=""/>
        <dsp:cNvSpPr/>
      </dsp:nvSpPr>
      <dsp:spPr>
        <a:xfrm>
          <a:off x="1250283" y="3251337"/>
          <a:ext cx="4185730" cy="713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i="0" kern="1200"/>
            <a:t>מנהל הצוות יבדוק את ה</a:t>
          </a:r>
          <a:r>
            <a:rPr lang="en-US" sz="1700" b="0" i="0" kern="1200"/>
            <a:t>PR</a:t>
          </a:r>
          <a:r>
            <a:rPr lang="he-IL" sz="1700" b="0" i="0" kern="1200"/>
            <a:t> ויאשר</a:t>
          </a:r>
          <a:r>
            <a:rPr lang="en-US" sz="1700" b="0" i="0" kern="1200"/>
            <a:t>/</a:t>
          </a:r>
          <a:r>
            <a:rPr lang="he-IL" sz="1700" b="0" i="0" kern="1200"/>
            <a:t>יידחה את המיזוג</a:t>
          </a:r>
          <a:endParaRPr lang="en-US" sz="1700" kern="1200" dirty="0"/>
        </a:p>
      </dsp:txBody>
      <dsp:txXfrm>
        <a:off x="1271187" y="3272241"/>
        <a:ext cx="3367441" cy="671900"/>
      </dsp:txXfrm>
    </dsp:sp>
    <dsp:sp modelId="{41FE4905-7FFE-4527-9B2C-4C1CEBC33671}">
      <dsp:nvSpPr>
        <dsp:cNvPr id="0" name=""/>
        <dsp:cNvSpPr/>
      </dsp:nvSpPr>
      <dsp:spPr>
        <a:xfrm>
          <a:off x="3721820" y="521403"/>
          <a:ext cx="463910" cy="46391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826200" y="521403"/>
        <a:ext cx="255150" cy="349092"/>
      </dsp:txXfrm>
    </dsp:sp>
    <dsp:sp modelId="{CC750489-6E98-4E41-8500-B4E12C9F9BA7}">
      <dsp:nvSpPr>
        <dsp:cNvPr id="0" name=""/>
        <dsp:cNvSpPr/>
      </dsp:nvSpPr>
      <dsp:spPr>
        <a:xfrm>
          <a:off x="4034391" y="1334237"/>
          <a:ext cx="463910" cy="46391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138771" y="1334237"/>
        <a:ext cx="255150" cy="349092"/>
      </dsp:txXfrm>
    </dsp:sp>
    <dsp:sp modelId="{D5BD7AC5-03A3-41FA-8E31-294862F68535}">
      <dsp:nvSpPr>
        <dsp:cNvPr id="0" name=""/>
        <dsp:cNvSpPr/>
      </dsp:nvSpPr>
      <dsp:spPr>
        <a:xfrm>
          <a:off x="4346962" y="2135177"/>
          <a:ext cx="463910" cy="46391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451342" y="2135177"/>
        <a:ext cx="255150" cy="349092"/>
      </dsp:txXfrm>
    </dsp:sp>
    <dsp:sp modelId="{BCE66F9F-A9B7-4B2F-8040-4492B0D0A26E}">
      <dsp:nvSpPr>
        <dsp:cNvPr id="0" name=""/>
        <dsp:cNvSpPr/>
      </dsp:nvSpPr>
      <dsp:spPr>
        <a:xfrm>
          <a:off x="4659532" y="2955941"/>
          <a:ext cx="463910" cy="46391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763912" y="2955941"/>
        <a:ext cx="255150" cy="349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02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9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91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3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5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3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6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6728-FFF9-4708-9C75-D2064742F1C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3B88-4BEF-4169-AE3A-4089BA737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C8B72-86A3-63FF-1F2C-F03D95C80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85" y="695326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9600" dirty="0"/>
              <a:t>GITHUB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E42F8B-3275-E3DD-DBF9-F183C22F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685" y="1797051"/>
            <a:ext cx="2270803" cy="28749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A6B2CA-8DCB-CA9D-E86A-07CDB6C06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2699" y="4354957"/>
            <a:ext cx="2960133" cy="1516762"/>
          </a:xfrm>
          <a:prstGeom prst="round2DiagRect">
            <a:avLst>
              <a:gd name="adj1" fmla="val 10142"/>
              <a:gd name="adj2" fmla="val 32059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8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D1FE5-2997-BCF2-B3FF-75263246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תיעוד הפרויקט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6039-AA2A-E136-CD89-E7D00AFD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algn="r" rtl="1"/>
            <a:r>
              <a:rPr lang="he-IL" dirty="0">
                <a:latin typeface="Söhne"/>
              </a:rPr>
              <a:t>ניתן לבצע את התיעוד</a:t>
            </a:r>
            <a:r>
              <a:rPr lang="he-IL" b="0" i="0" dirty="0">
                <a:effectLst/>
                <a:latin typeface="Söhne"/>
              </a:rPr>
              <a:t> באמצעות </a:t>
            </a:r>
            <a:r>
              <a:rPr lang="en-US" b="0" i="0" dirty="0">
                <a:effectLst/>
                <a:latin typeface="Söhne"/>
              </a:rPr>
              <a:t>G</a:t>
            </a:r>
            <a:r>
              <a:rPr lang="en-US" dirty="0">
                <a:latin typeface="Söhne"/>
              </a:rPr>
              <a:t>itHub Projects</a:t>
            </a:r>
            <a:r>
              <a:rPr lang="he-IL" dirty="0">
                <a:latin typeface="Söhne"/>
              </a:rPr>
              <a:t>,</a:t>
            </a:r>
          </a:p>
          <a:p>
            <a:pPr algn="r" rtl="1"/>
            <a:r>
              <a:rPr lang="he-IL" dirty="0">
                <a:latin typeface="Söhne"/>
              </a:rPr>
              <a:t>כאשר לכל גרסה נגדיר </a:t>
            </a:r>
            <a:r>
              <a:rPr lang="en-US" dirty="0">
                <a:latin typeface="Söhne"/>
              </a:rPr>
              <a:t>Milestone</a:t>
            </a:r>
            <a:r>
              <a:rPr lang="he-IL" dirty="0">
                <a:latin typeface="Söhne"/>
              </a:rPr>
              <a:t>, ונוסיף </a:t>
            </a:r>
            <a:r>
              <a:rPr lang="en-US" dirty="0">
                <a:latin typeface="Söhne"/>
              </a:rPr>
              <a:t>Issues</a:t>
            </a:r>
            <a:r>
              <a:rPr lang="he-IL" dirty="0">
                <a:latin typeface="Söhne"/>
              </a:rPr>
              <a:t> מרכזיים שנצטרך לפתור</a:t>
            </a:r>
            <a:endParaRPr lang="he-IL" b="0" i="0" dirty="0">
              <a:effectLst/>
              <a:latin typeface="Söhne"/>
            </a:endParaRPr>
          </a:p>
          <a:p>
            <a:pPr algn="r" rtl="1"/>
            <a:r>
              <a:rPr lang="he-IL" dirty="0">
                <a:latin typeface="Söhne"/>
                <a:cs typeface="Calibri" panose="020F0502020204030204" pitchFamily="34" charset="0"/>
              </a:rPr>
              <a:t>בסוף העבודה ניתן יהיה לראות את המרכיבים של כל מודל ואת השלבים לפתרון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5404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D1FE5-2997-BCF2-B3FF-75263246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44" y="173258"/>
            <a:ext cx="9906000" cy="111707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dirty="0"/>
              <a:t>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6039-AA2A-E136-CD89-E7D00AFD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649" y="1306001"/>
            <a:ext cx="6165338" cy="3541714"/>
          </a:xfrm>
        </p:spPr>
        <p:txBody>
          <a:bodyPr anchor="t">
            <a:normAutofit/>
          </a:bodyPr>
          <a:lstStyle/>
          <a:p>
            <a:pPr algn="r" rtl="1"/>
            <a:r>
              <a:rPr lang="he-IL" dirty="0">
                <a:latin typeface="Söhne"/>
                <a:cs typeface="Calibri" panose="020F0502020204030204" pitchFamily="34" charset="0"/>
              </a:rPr>
              <a:t>ניתן להוסיף לפרויקט עמוד של דוקומנטציה</a:t>
            </a:r>
          </a:p>
          <a:p>
            <a:pPr algn="r" rtl="1"/>
            <a:r>
              <a:rPr lang="he-IL" dirty="0">
                <a:latin typeface="Söhne"/>
                <a:cs typeface="Calibri" panose="020F0502020204030204" pitchFamily="34" charset="0"/>
              </a:rPr>
              <a:t>בו ניתן לרשום הסבר מפורט על מבנה הפרויקט, מטרתו, והסברים נוספים על אופן המימוש.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A2907FA-BAF3-2C6B-5EED-B5283452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84" y="2998788"/>
            <a:ext cx="5797828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5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D1FE5-2997-BCF2-B3FF-75263246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he-IL" sz="4000" dirty="0">
                <a:cs typeface="+mn-cs"/>
              </a:rPr>
              <a:t>סיכום</a:t>
            </a:r>
            <a:endParaRPr lang="en-US" sz="40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6039-AA2A-E136-CD89-E7D00AFD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גיט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האב היא פלטפורמה טובה וחינמית לניהול פרויקטים עם מספר רב של משתמשים</a:t>
            </a: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היא מספקת פלטפורמה נוחה להגדרת משימות, תיעדופן וחלוקתן בין חברי הצוות</a:t>
            </a: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כמו כן היא מאפשרת מעקב נוח אחר שינויים והתקדמות הפרויקט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98771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1FE5-2997-BCF2-B3FF-75263246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r"/>
            <a:r>
              <a:rPr lang="he-IL" sz="5400">
                <a:latin typeface="Aharoni" panose="02010803020104030203" pitchFamily="2" charset="-79"/>
                <a:cs typeface="Aharoni" panose="02010803020104030203" pitchFamily="2" charset="-79"/>
              </a:rPr>
              <a:t>הגדרת </a:t>
            </a:r>
            <a:r>
              <a:rPr lang="he-IL" sz="5400">
                <a:cs typeface="Aharoni" panose="02010803020104030203" pitchFamily="2" charset="-79"/>
              </a:rPr>
              <a:t>משימות ותיעדופן</a:t>
            </a:r>
            <a:endParaRPr lang="en-US" sz="5400" dirty="0"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0570-0D72-8A16-8ECE-094D0F8C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21835"/>
            <a:ext cx="9905999" cy="3541714"/>
          </a:xfrm>
        </p:spPr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כל תחילת שבוע ניפגש ונגדיר משימות לשבוע הקרוב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נחלק משימות גדולות למשימות קטנות יותר ונוסיף אותן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GitHub Projects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נקבע מי מבצע איזה משימות ונגדיר מה העדיפות</a:t>
            </a:r>
          </a:p>
          <a:p>
            <a:pPr algn="r" rtl="1"/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F6A47-4CAD-A902-BE3E-2CF386F1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7" y="3040980"/>
            <a:ext cx="8665197" cy="36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1FE5-2997-BCF2-B3FF-75263246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50" y="672616"/>
            <a:ext cx="9905998" cy="1478570"/>
          </a:xfrm>
        </p:spPr>
        <p:txBody>
          <a:bodyPr/>
          <a:lstStyle/>
          <a:p>
            <a:pPr algn="ctr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Milestones</a:t>
            </a:r>
            <a:endParaRPr lang="en-US" sz="5400" dirty="0"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84D28-A9F0-0D93-7B24-515F2F50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49" y="2151186"/>
            <a:ext cx="9815902" cy="39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6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1FE5-2997-BCF2-B3FF-7526324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0570-0D72-8A16-8ECE-094D0F8C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</a:t>
            </a:r>
            <a:r>
              <a:rPr lang="he-IL" b="0" i="0" dirty="0">
                <a:solidFill>
                  <a:srgbClr val="D1D5DB"/>
                </a:solidFill>
                <a:effectLst/>
                <a:latin typeface="Söhne"/>
              </a:rPr>
              <a:t> מאפשרות לנו לתת תיאור מפורט על השינויים שביצענו,</a:t>
            </a:r>
          </a:p>
          <a:p>
            <a:pPr marL="0" indent="0" algn="r" rtl="1">
              <a:buNone/>
            </a:pPr>
            <a:r>
              <a:rPr lang="he-IL" dirty="0">
                <a:solidFill>
                  <a:srgbClr val="D1D5DB"/>
                </a:solidFill>
                <a:latin typeface="Söhne"/>
              </a:rPr>
              <a:t>מרגע פתיחת ה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PR</a:t>
            </a:r>
            <a:r>
              <a:rPr lang="he-IL" dirty="0">
                <a:solidFill>
                  <a:srgbClr val="D1D5DB"/>
                </a:solidFill>
                <a:latin typeface="Söhne"/>
              </a:rPr>
              <a:t> כל חברי הצוות יכולים לדון עליה ולסקור אותה ולהוסיף הערות</a:t>
            </a:r>
          </a:p>
          <a:p>
            <a:pPr marL="0" indent="0" algn="r" rtl="1">
              <a:buNone/>
            </a:pPr>
            <a:r>
              <a:rPr lang="he-IL" dirty="0">
                <a:solidFill>
                  <a:srgbClr val="D1D5DB"/>
                </a:solidFill>
                <a:latin typeface="Söhne"/>
              </a:rPr>
              <a:t>ולבסוף ה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PR</a:t>
            </a:r>
            <a:r>
              <a:rPr lang="he-IL" dirty="0">
                <a:solidFill>
                  <a:srgbClr val="D1D5DB"/>
                </a:solidFill>
                <a:latin typeface="Söhne"/>
              </a:rPr>
              <a:t> נסגר על ידי מנהל הצוות 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r" rtl="1"/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4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1FE5-2997-BCF2-B3FF-7526324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5400">
                <a:latin typeface="Aharoni" panose="02010803020104030203" pitchFamily="2" charset="-79"/>
                <a:cs typeface="Aharoni" panose="02010803020104030203" pitchFamily="2" charset="-79"/>
              </a:rPr>
              <a:t>מיפוי דרישות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0570-0D72-8A16-8ECE-094D0F8C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+mj-lt"/>
              <a:buAutoNum type="arabicPeriod"/>
            </a:pPr>
            <a:r>
              <a:rPr lang="he-IL" dirty="0">
                <a:solidFill>
                  <a:srgbClr val="D1D5DB"/>
                </a:solidFill>
                <a:latin typeface="Söhne"/>
              </a:rPr>
              <a:t>כאשר נתחיל לעבוד על מימוש דרישה, נפתח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Issue</a:t>
            </a:r>
            <a:r>
              <a:rPr lang="he-IL" dirty="0">
                <a:solidFill>
                  <a:srgbClr val="D1D5DB"/>
                </a:solidFill>
                <a:latin typeface="Söhne"/>
              </a:rPr>
              <a:t> רלוונטי</a:t>
            </a:r>
          </a:p>
          <a:p>
            <a:pPr algn="r" rtl="1">
              <a:buFont typeface="+mj-lt"/>
              <a:buAutoNum type="arabicPeriod"/>
            </a:pPr>
            <a:r>
              <a:rPr lang="he-IL" b="0" i="0" dirty="0">
                <a:solidFill>
                  <a:srgbClr val="D1D5DB"/>
                </a:solidFill>
                <a:effectLst/>
                <a:latin typeface="Söhne"/>
              </a:rPr>
              <a:t>בסיום המימוש</a:t>
            </a:r>
            <a:r>
              <a:rPr lang="he-IL" dirty="0">
                <a:solidFill>
                  <a:srgbClr val="D1D5DB"/>
                </a:solidFill>
                <a:latin typeface="Söhne"/>
              </a:rPr>
              <a:t>, בעת דחיפת הקוד נקשר ל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Issue</a:t>
            </a:r>
            <a:endParaRPr lang="he-IL" dirty="0">
              <a:solidFill>
                <a:srgbClr val="D1D5DB"/>
              </a:solidFill>
              <a:latin typeface="Söhne"/>
            </a:endParaRPr>
          </a:p>
          <a:p>
            <a:pPr algn="r" rtl="1">
              <a:buFont typeface="+mj-lt"/>
              <a:buAutoNum type="arabicPeriod"/>
            </a:pPr>
            <a:r>
              <a:rPr lang="he-IL" dirty="0">
                <a:solidFill>
                  <a:srgbClr val="D1D5DB"/>
                </a:solidFill>
                <a:latin typeface="Söhne"/>
              </a:rPr>
              <a:t>כך נקבל מעקב מפורט של </a:t>
            </a:r>
            <a:r>
              <a:rPr lang="he-IL" dirty="0" err="1">
                <a:solidFill>
                  <a:srgbClr val="D1D5DB"/>
                </a:solidFill>
                <a:latin typeface="Söhne"/>
              </a:rPr>
              <a:t>קומיטים</a:t>
            </a:r>
            <a:r>
              <a:rPr lang="he-IL" dirty="0">
                <a:solidFill>
                  <a:srgbClr val="D1D5DB"/>
                </a:solidFill>
                <a:latin typeface="Söhne"/>
              </a:rPr>
              <a:t> שקשורים לדרישה מסוימת 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 marL="0" indent="0" algn="r" rtl="1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r" rtl="1"/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5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25A873-3939-D867-D8FD-DBCB4DD3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30" y="1886794"/>
            <a:ext cx="7096125" cy="35242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126A6C-146F-D766-3D7A-637DF42D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579" y="188305"/>
            <a:ext cx="4459286" cy="1478570"/>
          </a:xfrm>
        </p:spPr>
        <p:txBody>
          <a:bodyPr>
            <a:normAutofit/>
          </a:bodyPr>
          <a:lstStyle/>
          <a:p>
            <a:pPr algn="ctr" rtl="1"/>
            <a:r>
              <a:rPr lang="he-IL" sz="7200" dirty="0">
                <a:latin typeface="Aharoni" panose="02010803020104030203" pitchFamily="2" charset="-79"/>
                <a:cs typeface="Aharoni" panose="02010803020104030203" pitchFamily="2" charset="-79"/>
              </a:rPr>
              <a:t>הדגמה </a:t>
            </a:r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56144B-43D6-66F7-A650-E04047FBFE29}"/>
              </a:ext>
            </a:extLst>
          </p:cNvPr>
          <p:cNvSpPr txBox="1"/>
          <p:nvPr/>
        </p:nvSpPr>
        <p:spPr>
          <a:xfrm>
            <a:off x="9329195" y="3105834"/>
            <a:ext cx="266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עושים </a:t>
            </a:r>
            <a:r>
              <a:rPr lang="he-IL" dirty="0" err="1"/>
              <a:t>קומיט</a:t>
            </a:r>
            <a:r>
              <a:rPr lang="he-IL" dirty="0"/>
              <a:t> ומקשרים לבעיה שאותה פתרנו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5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FE373A-C8DC-E2E8-EAF6-51F16EEB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90587"/>
            <a:ext cx="8686800" cy="5076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E06257-56DD-36BC-5468-36820111ADBA}"/>
              </a:ext>
            </a:extLst>
          </p:cNvPr>
          <p:cNvSpPr txBox="1"/>
          <p:nvPr/>
        </p:nvSpPr>
        <p:spPr>
          <a:xfrm>
            <a:off x="10764456" y="3105834"/>
            <a:ext cx="12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פותחים</a:t>
            </a:r>
            <a:r>
              <a:rPr lang="en-US" dirty="0"/>
              <a:t>PR </a:t>
            </a:r>
          </a:p>
        </p:txBody>
      </p:sp>
    </p:spTree>
    <p:extLst>
      <p:ext uri="{BB962C8B-B14F-4D97-AF65-F5344CB8AC3E}">
        <p14:creationId xmlns:p14="http://schemas.microsoft.com/office/powerpoint/2010/main" val="271882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293205-64FF-015F-E4A4-30AC2EBD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45" y="357808"/>
            <a:ext cx="6209440" cy="61423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1CE20B-1E8E-35F9-F37F-AEA736EA890F}"/>
              </a:ext>
            </a:extLst>
          </p:cNvPr>
          <p:cNvSpPr txBox="1"/>
          <p:nvPr/>
        </p:nvSpPr>
        <p:spPr>
          <a:xfrm>
            <a:off x="9329196" y="3105834"/>
            <a:ext cx="221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מנהל הצוות בודק וסוגר את ה</a:t>
            </a:r>
            <a:r>
              <a:rPr lang="en-US" dirty="0"/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299528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D1FE5-2997-BCF2-B3FF-75263246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326" y="562769"/>
            <a:ext cx="4459286" cy="1478570"/>
          </a:xfrm>
        </p:spPr>
        <p:txBody>
          <a:bodyPr>
            <a:normAutofit/>
          </a:bodyPr>
          <a:lstStyle/>
          <a:p>
            <a:pPr rtl="1"/>
            <a:r>
              <a:rPr lang="he-IL" sz="3200">
                <a:latin typeface="Aharoni" panose="02010803020104030203" pitchFamily="2" charset="-79"/>
                <a:cs typeface="Aharoni" panose="02010803020104030203" pitchFamily="2" charset="-79"/>
              </a:rPr>
              <a:t>ניהול קוד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642928-C2D9-F3A1-0AF0-93DF68919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875026"/>
              </p:ext>
            </p:extLst>
          </p:nvPr>
        </p:nvGraphicFramePr>
        <p:xfrm>
          <a:off x="3121612" y="2133071"/>
          <a:ext cx="5436014" cy="396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9873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609</TotalTime>
  <Words>251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Söhne</vt:lpstr>
      <vt:lpstr>Tw Cen MT</vt:lpstr>
      <vt:lpstr>Circuit</vt:lpstr>
      <vt:lpstr>GITHUB</vt:lpstr>
      <vt:lpstr>הגדרת משימות ותיעדופן</vt:lpstr>
      <vt:lpstr>Milestones</vt:lpstr>
      <vt:lpstr>PULL REQUESTS</vt:lpstr>
      <vt:lpstr>מיפוי דרישות</vt:lpstr>
      <vt:lpstr>הדגמה </vt:lpstr>
      <vt:lpstr>PowerPoint Presentation</vt:lpstr>
      <vt:lpstr>PowerPoint Presentation</vt:lpstr>
      <vt:lpstr>ניהול קוד</vt:lpstr>
      <vt:lpstr>תיעוד הפרויקט</vt:lpstr>
      <vt:lpstr>WIKI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Gil Khais</dc:creator>
  <cp:lastModifiedBy>Gil Khais</cp:lastModifiedBy>
  <cp:revision>5</cp:revision>
  <dcterms:created xsi:type="dcterms:W3CDTF">2023-03-16T16:24:28Z</dcterms:created>
  <dcterms:modified xsi:type="dcterms:W3CDTF">2023-03-28T07:13:23Z</dcterms:modified>
</cp:coreProperties>
</file>