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hVJ2izQPrah/5NzwHQWAxl+Bxe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8615e8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8615e8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b5f336e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ab5f336e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aws ec2 create-security-group --group-name MySecurityGroup --description "My security group"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 ec2 authorize-security-group-ingress --group-name </a:t>
            </a:r>
            <a:r>
              <a:rPr lang="en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MySecurityGroup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--protocol tcp --port 22 --cidr 87.68.160.156\32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 ec2 modify-instance-attribute --instance-id i-01eaffe7a1c8c927f --groups sg-061b8854b13f66dfa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917875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917875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3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33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3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3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33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3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3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3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3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4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4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4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earchaws.techtarget.com/definition/Amazon-Web-Services-AWS-Identity-and-Access-Management-IA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awslabs/awscli-aliases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DevOps Experts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 12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Modi Tamam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Launching an AWS EC2 Instance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Make sure to keep this key in a secure location, </a:t>
            </a:r>
            <a:r>
              <a:rPr b="1" lang="en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without this key you will not be able to connect to your server!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Press launch instances scroll down and press view instances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63841"/>
            <a:ext cx="9144000" cy="221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Connecting to an AWS EC2 instance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connect to our EC2 instance, we will need to use the key (.pem) file, we created earlier.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 the EC2 instance public IP address or public DNS in the EC2 console: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 CMD / Terminal and navigate to the folder containing the .pem file (using CD)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25" y="2914675"/>
            <a:ext cx="8344475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Connecting to an AWS EC2 instance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the following command: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ssh -i  &lt;pem_file name&gt; &lt;public ip address&gt;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example: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ssh -i ec2.pem ec2-user@18.205.46.80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Cloud Deployment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Once we are logged in, let’s install Docker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sudo yum install docker -y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 Docker service by typing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sudo systemctl start docker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docker run -d --name docker-nginx  -p 80:80 nginx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 a browser and type in the address bar the instance IP address and it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won’t work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reason for that, is because we didn’t exposed the instance</a:t>
            </a:r>
            <a:br>
              <a:rPr lang="en"/>
            </a:br>
            <a:r>
              <a:rPr lang="en"/>
              <a:t>port 80 to the world…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fix the issue, go to Security groups -&gt; Choose one of the launch-wizards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Scroll to inbound and press Edit -&gt; press add rule -&gt; Choose port 80 and source My IP-&gt; Save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Cloud Deployment</a:t>
            </a:r>
            <a:endParaRPr/>
          </a:p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will look as follows: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 back to your instance -&gt; press Actions drop down -&gt;  Networking- &gt; Change security groups-&gt; Choose the wizard you used earlier-&gt;Assign security groups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Refresh the browser on your public address…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ARE ONLINE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99" y="1626005"/>
            <a:ext cx="60102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EIP</a:t>
            </a:r>
            <a:endParaRPr/>
          </a:p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 to EC2 page (ServicesEC2) -&gt; Instances (on the left menu panel).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an instance is launched into EC2, Amazon will randomly assign it a public IP address.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Amazon has a pool of public IP addresses that's been reserved for use within EC2.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Elastic IP (EIP) is an IP address that you can reserve from AWS for your account.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Once you've created an Elastic IP, you can assign it to any instance of your choice.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EIP</a:t>
            </a:r>
            <a:endParaRPr/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Once you reserve an Elastic IP, nobody else can use that IP address.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is no cost for Elastic IP addresses while in use.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only pay for the Elastic IP when it's not attached to an</a:t>
            </a:r>
            <a:b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instance.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associate an EIP, we will first need to allocate an IP address by going to Elastic Ips under Network &amp; Security sub-menu -&gt; Allocate new address-&gt; Allocate.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 to Actions -&gt; Associate address -&gt; choose your instance and private IP and Associate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Once, you finished with instance, you should disassociate the IP through Actions menu</a:t>
            </a:r>
            <a:b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615e8254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EBS</a:t>
            </a:r>
            <a:endParaRPr/>
          </a:p>
        </p:txBody>
      </p:sp>
      <p:sp>
        <p:nvSpPr>
          <p:cNvPr id="165" name="Google Shape;165;ge8615e8254_0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Amazon Elastic Block Store is a cloud-based block storage system provided by Amazon Web Services (</a:t>
            </a:r>
            <a:r>
              <a:rPr lang="en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that is best used for storing persistent data.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Amazon EBS enables you to keep data persistently on a file system, even after you shut down your EC2 instance.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311700" y="1193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IAM (Identity and Access Management)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311700" y="1628950"/>
            <a:ext cx="85206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you first create an AWS account, you begin with a single sign-in identity that has complete access to all AWS services and resources in the account.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identity is called the AWS account root user and is accessed by signing in with the email address and password that you used to create the account.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IAM works with groups and users.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311700" y="97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IAM (Identity and Access Management)</a:t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311700" y="14291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group is a collection of users who have similar responsibilities.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example, one group is for administrators (it's called Admins), another one will be for Developers group (called dev)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group has multiple users.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user can be in more than one group.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Policies are used to grant permissions to groups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Cloud - AWS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IAM Roles</a:t>
            </a:r>
            <a:endParaRPr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IAM role is similar to a user, in that it is an AWS identity with permission policies that determine what the identity can and cannot do in AWS.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However, instead of being uniquely associated with one person, a role is intended to be assumable by anyone who needs it.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Also, a role does not have standard long-term credentials (password or access keys) associated with it.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Instead, if a user assumes a role, temporary security credentials are created dynamically and provided to the user.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think of IAM Roles as capabilities. You give an IAM User capabilities (e.g. "can create Lambda function", "can upload to S3").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IAM Setup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IAM Service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Users and click “Add User”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a username (preferrably the user’s email)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this: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Next, Choose Attach existing policies directly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“AdministratorsAccess”.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Next, next and click </a:t>
            </a: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7492" t="0"/>
          <a:stretch/>
        </p:blipFill>
        <p:spPr>
          <a:xfrm>
            <a:off x="858975" y="2523175"/>
            <a:ext cx="7973326" cy="11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 rotWithShape="1">
          <a:blip r:embed="rId4">
            <a:alphaModFix/>
          </a:blip>
          <a:srcRect b="10788" l="11046" r="12923" t="20497"/>
          <a:stretch/>
        </p:blipFill>
        <p:spPr>
          <a:xfrm>
            <a:off x="4051400" y="4111425"/>
            <a:ext cx="3026925" cy="8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CLI</a:t>
            </a:r>
            <a:endParaRPr/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AWS Command Line Interface (CLI) is a </a:t>
            </a:r>
            <a:r>
              <a:rPr b="1" lang="en"/>
              <a:t>unified tool to manage your AWS services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just one tool to download and configure, you can </a:t>
            </a:r>
            <a:r>
              <a:rPr b="1" lang="en"/>
              <a:t>control multiple AWS services from the command line</a:t>
            </a:r>
            <a:r>
              <a:rPr lang="en"/>
              <a:t> and automate them through scripts.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AWS Command Line Interface User Guide walks you through installing and configuring the tool.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that, you can begin making calls to your AWS services from the command line.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CLI Example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66325"/>
            <a:ext cx="8520601" cy="253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CLI Installation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AWS CLI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pip install awscli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aws configure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Enter the access keys credentials we created.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CLI Files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~/.aws/credentials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our secret and access key for different profiles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942150" y="1947600"/>
            <a:ext cx="6237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[default]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aws_access_key_id = AKIA*************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aws_secret_access_key =***************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[prod]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aws_access_key_id = AKIA***************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aws_secret_access_key = ****************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[dev]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aws_access_key_id = AKIA**************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aws_secret_access_key = ******************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CLI Files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~/.aws/config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AWS CLI configurations such as region and preferred output (json or text lines).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422400" y="2045025"/>
            <a:ext cx="60747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[default]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= json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= us-east-1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CLI Command Structure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311700" y="12897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2400"/>
              <a:t>aws     </a:t>
            </a:r>
            <a:r>
              <a:rPr lang="en" sz="2400"/>
              <a:t>       </a:t>
            </a:r>
            <a:r>
              <a:rPr b="1" lang="en" sz="2400"/>
              <a:t>ec2</a:t>
            </a:r>
            <a:r>
              <a:rPr lang="en" sz="2400"/>
              <a:t>          </a:t>
            </a:r>
            <a:r>
              <a:rPr b="1" lang="en" sz="2400"/>
              <a:t>describe-instances</a:t>
            </a:r>
            <a:endParaRPr b="1" sz="2400"/>
          </a:p>
        </p:txBody>
      </p:sp>
      <p:sp>
        <p:nvSpPr>
          <p:cNvPr id="231" name="Google Shape;231;p24"/>
          <p:cNvSpPr txBox="1"/>
          <p:nvPr/>
        </p:nvSpPr>
        <p:spPr>
          <a:xfrm>
            <a:off x="1570225" y="2976275"/>
            <a:ext cx="5955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      service                    operation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AWS CLI Command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any time we can type aws &lt;service name&gt; &lt;operation&gt; </a:t>
            </a:r>
            <a:r>
              <a:rPr b="1" lang="en"/>
              <a:t>help</a:t>
            </a:r>
            <a:r>
              <a:rPr lang="en"/>
              <a:t> and discover more about how to use the command properly.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want to override the credentials stored in ~/.aws/credentials we can always send AWS_ACCESS_KEY_ID and AWS_SECRET_ACCESS_KEY  as environment variables.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want to specify a  </a:t>
            </a:r>
            <a:r>
              <a:rPr b="1" lang="en"/>
              <a:t>profile </a:t>
            </a:r>
            <a:r>
              <a:rPr lang="en"/>
              <a:t>name in the awscli command we can add to the command --profile &lt;profile name&gt;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want to set the output for a specific command we can use --output &lt;output type: text/json/table&gt;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CLI Environment Variables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675" y="1152425"/>
            <a:ext cx="8586626" cy="281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fab5f336e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170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CLI Filtering and Querying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--filter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Done on the server side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Only available for certain operations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this when expecting a large answer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 support --page-size for paging.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--query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Done on the client side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Available on all commands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Used to show only specific columns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Filtering Example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 b="28556" l="0" r="0" t="0"/>
          <a:stretch/>
        </p:blipFill>
        <p:spPr>
          <a:xfrm>
            <a:off x="311700" y="1266325"/>
            <a:ext cx="8442450" cy="3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Querying Example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14696" l="0" r="0" t="0"/>
          <a:stretch/>
        </p:blipFill>
        <p:spPr>
          <a:xfrm>
            <a:off x="0" y="1152427"/>
            <a:ext cx="9144001" cy="369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CLI aliases</a:t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https://github.com/awslabs/awscli-aliases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common AWS CLI aliases and shortcuts for easier use.</a:t>
            </a:r>
            <a:endParaRPr/>
          </a:p>
        </p:txBody>
      </p:sp>
      <p:pic>
        <p:nvPicPr>
          <p:cNvPr id="271" name="Google Shape;271;p30"/>
          <p:cNvPicPr preferRelativeResize="0"/>
          <p:nvPr/>
        </p:nvPicPr>
        <p:blipFill rotWithShape="1">
          <a:blip r:embed="rId4">
            <a:alphaModFix/>
          </a:blip>
          <a:srcRect b="0" l="0" r="7363" t="0"/>
          <a:stretch/>
        </p:blipFill>
        <p:spPr>
          <a:xfrm>
            <a:off x="311700" y="2038325"/>
            <a:ext cx="8470248" cy="2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Exploring AWS CLI</a:t>
            </a:r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all EC2 Instances.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EC2 instance we created and stop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Now Start the instance we created.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security group called ‘awscli-sg’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Attach it to the instance we created.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Amazon Web Services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Amazon Web Services (AWS) is a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subsidiary of Amazon.com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that provides on-demand cloud computing platforms to individuals, companies and governments.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technology allows subscribers to have at their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virtual cluster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computers, available all the time, through the Internet.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Cloud computing is the on-demand delivery of compute power, database storage, applications, and other IT resources through a cloud services platform via the internet with pay-as-you-go pricing.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Aamazon Web Services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AWS provides instances in the following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regions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 East (N. Virginia, Ohio)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 West (N. California, Oregon)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Asia Pacific (Mumbai, Seoul, Singapore, Sydney, Tokyo, Osaka-Local)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Canada (Central)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China (Beijing, Ningxia)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Europe (Frankfurt, Ireland, London, Paris)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South America (Sao Paulo) 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AWS is the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1 cloud computing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company worldwide.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EC2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Amazon Elastic Compute Cloud (Amazon EC2) is a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 service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that provides secure, resizable compute capacity in the cloud.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designed to make web-scale cloud computing easier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developers.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Amazon EC2’s simple web service interface allows you to obtain and configure capacity with minimal friction.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provides you with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complete control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your computing resources and lets you run on Amazon’s proven computing environment.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Amazon EC2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reduces the time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required to obtain and boot new server instances to minutes, allowing you to quickly scale capacity, both up and down, as your computing requirements change.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AWS EC2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Amazon EC2 changes the economics of computing by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allowing you to pay only for capacity that you actually use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Amazon EC2 provides developers the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tools to build failure resilient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applications and isolate them from common failure scenarios.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EC2 offers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many types operating systems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including:  ALI (Amazon Linux distribution), RHEL (Red hat enterprise linux), SUSE, Ubuntu and Windows.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EC2 offers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many machines types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with different CPU, Storage and networking capabilities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Pricing can go as high as $24.48 per Hour  For our usage we will use instances which are offered for 1 free year.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91787585_1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07" name="Google Shape;107;gf691787585_1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an EC2 instance.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Nginx.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</a:t>
            </a:r>
            <a:r>
              <a:rPr lang="en"/>
              <a:t> to the Nginx home page that you just deployed.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Launching an AWS EC2 Instance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 to EC2 page (Services  EC2) -&gt; Instances (on the left menu panel).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Press Launch instance button Choose -&gt; Amazon Linux 2 AMI, which is free for first year  -&gt; keep t2.micro which is free and launch instance by pressing Review and launch button and launch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order to have the ability to SSH into our server -&gt; we will need to create a key, just choose: Create a new key pair  give the key a name  press Download Key Pair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350" y="3658050"/>
            <a:ext cx="6730750" cy="1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