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77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5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5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DB861-7272-6E4E-994B-C13CAE12913B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0C81-F1A7-5E45-A696-42771B52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F-5.10 Over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985"/>
            <a:ext cx="9144000" cy="62106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474361">
            <a:off x="4423991" y="2820455"/>
            <a:ext cx="838418" cy="554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53807" y="2203348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Notice there are stand-alone peaks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depending on which first n hours.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7474361">
            <a:off x="5811727" y="3106207"/>
            <a:ext cx="838418" cy="554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7474361">
            <a:off x="4879136" y="2987369"/>
            <a:ext cx="838418" cy="554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474361">
            <a:off x="2751599" y="2603615"/>
            <a:ext cx="838418" cy="554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3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3" y="152400"/>
            <a:ext cx="9088021" cy="619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9105" y="1499659"/>
            <a:ext cx="32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Vancomycin</a:t>
            </a:r>
            <a:r>
              <a:rPr lang="en-US" dirty="0" smtClean="0">
                <a:solidFill>
                  <a:schemeClr val="tx2"/>
                </a:solidFill>
              </a:rPr>
              <a:t> has a peak in the first 18 hours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3466249">
            <a:off x="6776722" y="2347419"/>
            <a:ext cx="838418" cy="554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7032" y="3936329"/>
            <a:ext cx="32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50444 is consistently a top predictor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400422">
            <a:off x="804012" y="4786434"/>
            <a:ext cx="838418" cy="554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495300"/>
            <a:ext cx="8585200" cy="585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8471" y="959894"/>
            <a:ext cx="32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Parenteral </a:t>
            </a:r>
            <a:r>
              <a:rPr lang="en-US" dirty="0" err="1" smtClean="0">
                <a:solidFill>
                  <a:schemeClr val="tx2"/>
                </a:solidFill>
              </a:rPr>
              <a:t>Infus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Conc</a:t>
            </a:r>
            <a:r>
              <a:rPr lang="en-US" dirty="0" smtClean="0">
                <a:solidFill>
                  <a:schemeClr val="tx2"/>
                </a:solidFill>
              </a:rPr>
              <a:t> Nu has a peak at first 96 hours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593283">
            <a:off x="4234139" y="1203465"/>
            <a:ext cx="838418" cy="554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6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8"/>
            <a:ext cx="8229600" cy="1143000"/>
          </a:xfrm>
        </p:spPr>
        <p:txBody>
          <a:bodyPr/>
          <a:lstStyle/>
          <a:p>
            <a:r>
              <a:rPr lang="en-US" dirty="0" smtClean="0"/>
              <a:t>Ranking of predictors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548797"/>
            <a:ext cx="7895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6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generated rules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86" y="1606777"/>
            <a:ext cx="7340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</Words>
  <Application>Microsoft Macintosh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Ranking of predictors </vt:lpstr>
      <vt:lpstr>Tree generated rules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Liu</dc:creator>
  <cp:lastModifiedBy>Jenny Liu</cp:lastModifiedBy>
  <cp:revision>14</cp:revision>
  <dcterms:created xsi:type="dcterms:W3CDTF">2014-05-22T06:06:17Z</dcterms:created>
  <dcterms:modified xsi:type="dcterms:W3CDTF">2015-04-05T03:13:04Z</dcterms:modified>
</cp:coreProperties>
</file>