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5DB242-2586-498E-8DF8-9A2A60DC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FE91D56-529E-465D-920C-E8899DB8F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7370D0-04F1-458B-A39B-4D9E3D1A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8A011F-CEA7-45BE-BEB3-7C834A09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C8DF1E-9BFF-4E27-9902-E19EFED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71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41A576-8549-4181-A222-488DF06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7446A8D-2FBB-48F0-9172-2E57FF00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EA4586-29F1-420D-9AEB-454F80D2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1A5E17-A71A-41EC-A6A4-871A14F9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5F840F-5DAA-4878-83D2-216C95D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65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FC247E3-5393-43DD-A245-06E0A3BBF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7487AC-2B36-4FFF-94CB-367D00C5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DBD290-3AF8-431D-9BCF-E29F6F3C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941C9F-A812-46C1-8FB3-9559C567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B5C922-40BD-4441-A6C7-A450E2D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42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8F1A3-5AB4-4E68-A5CC-67CFA30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3D9AA3-39CD-4A70-BE6B-5C64A7AB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679996-99EE-4A03-9E59-D2CF0FAA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1925A9-71F1-4A17-BF8E-BE50A787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DC7704-AEBF-4C8C-8F42-079AFC8B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778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538C87-AC20-4C60-B78B-89BE83AF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8565F0-35DE-4E8A-97C3-F3C9546E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6BA964-6240-4407-B614-1AE101C0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F207A-D375-424B-B55E-7B85CB68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EE1924-3224-4310-B362-8D1B9826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0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61951-CDBC-496F-8644-A7E6FB5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D229A3-FF4C-4B50-B57F-BD8A7B71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FB50A75-31E3-4CBF-8800-1B233746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BD54F0-6255-4CD1-9FE7-70190F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247D0F-9F5F-4AC1-A819-87121689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5BAB21-CCA9-4C7C-96FD-6E6037D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15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2F07D7-604C-4ED2-8AAB-8F3BDC5C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FFD14D-84F3-4AAC-8502-F6280206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00105FA-6A88-4BC8-99D7-6BF370A65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A85381-646E-48C3-A668-B80E6FCBB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C74280-B2AE-4232-8001-BAAE2AD0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05EB4A-EFA1-40CD-AEE8-5B424B92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A756A83-FD87-49D3-A675-D995EAD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5A075EC-A76D-432F-A2D4-99E3A173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93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FD9D09-4BB9-4D73-ABCE-4B6D6674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6B98E4B-04BB-475C-B44B-A629C17E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EC42D22-EFEB-4046-AE2B-ADA471F0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11F1AF6-604A-4E39-A994-14FA31AF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61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96F6977-88F3-4B5B-B557-3599023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27D3A0C-F2C0-4B0A-A05A-9E9F519B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431911-7AB0-4944-925F-70C7B51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776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2EB89A-8FA4-4451-956E-24F4DAA6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4A1B43-DAAE-41D1-9132-2EAC5CF9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01009C-6278-447A-868A-BFD4608D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9BDD45-F763-4621-9DEF-1CF3168B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46E6E6-CB9F-4B96-A0A0-5358AAAA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E57AFA9-18B9-4158-859A-01E82667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3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8CDC92-3F5A-4D23-A177-16BFA682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0B6BA0D-E93D-45F1-83C1-392897B6B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A2C104C-7437-4DAB-9CD4-B046B512E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B6E385-FF36-48E6-B7A1-CF0B7B46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F1D5F4-85AF-4BF0-A693-D568AC1A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DC5F5D-2157-4AAE-B746-06396644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896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7C4BB2-0FCD-4045-AB01-BF2CF971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DFB0CF-0127-46F1-80BF-F5494544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21CAF9-BA32-47D4-966C-23A8B44B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DC8F-A671-47CD-B5BC-9A0B1BE1E6F8}" type="datetimeFigureOut">
              <a:rPr lang="LID4096" smtClean="0"/>
              <a:t>09/20/2019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41EE51-36F9-475C-8D25-42D171AAC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1179C-9FB1-47A6-A7F2-3832CDB3A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F815-24D1-43CD-8556-CE5F27389E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127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1BB7DBD-EA39-4388-9DB0-085B5A7E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1" y="0"/>
            <a:ext cx="102840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D10C5-B588-4AD4-BDFF-8EAFD4F50451}"/>
              </a:ext>
            </a:extLst>
          </p:cNvPr>
          <p:cNvSpPr txBox="1"/>
          <p:nvPr/>
        </p:nvSpPr>
        <p:spPr>
          <a:xfrm>
            <a:off x="7257659" y="938882"/>
            <a:ext cx="3411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8000" dirty="0">
                <a:latin typeface="Heebo" panose="00000500000000000000" pitchFamily="2" charset="-79"/>
                <a:cs typeface="Heebo" panose="00000500000000000000" pitchFamily="2" charset="-79"/>
              </a:rPr>
              <a:t>ליהודית</a:t>
            </a:r>
            <a:endParaRPr lang="LID4096" sz="80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28837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Heebo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Itay Ganot</dc:creator>
  <cp:lastModifiedBy>Itay Ganot</cp:lastModifiedBy>
  <cp:revision>1</cp:revision>
  <dcterms:created xsi:type="dcterms:W3CDTF">2019-09-20T08:36:17Z</dcterms:created>
  <dcterms:modified xsi:type="dcterms:W3CDTF">2019-09-20T08:38:46Z</dcterms:modified>
</cp:coreProperties>
</file>